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8" r:id="rId3"/>
    <p:sldId id="278" r:id="rId4"/>
    <p:sldId id="289" r:id="rId5"/>
    <p:sldId id="259" r:id="rId6"/>
    <p:sldId id="260" r:id="rId7"/>
    <p:sldId id="279" r:id="rId8"/>
    <p:sldId id="281" r:id="rId9"/>
    <p:sldId id="283" r:id="rId10"/>
    <p:sldId id="282" r:id="rId11"/>
    <p:sldId id="284" r:id="rId12"/>
    <p:sldId id="293" r:id="rId13"/>
    <p:sldId id="292" r:id="rId14"/>
    <p:sldId id="291" r:id="rId15"/>
    <p:sldId id="285" r:id="rId16"/>
    <p:sldId id="286" r:id="rId17"/>
    <p:sldId id="287" r:id="rId18"/>
    <p:sldId id="288" r:id="rId19"/>
    <p:sldId id="290" r:id="rId20"/>
    <p:sldId id="294" r:id="rId21"/>
    <p:sldId id="295" r:id="rId22"/>
    <p:sldId id="297" r:id="rId23"/>
    <p:sldId id="261" r:id="rId24"/>
    <p:sldId id="262" r:id="rId25"/>
    <p:sldId id="263" r:id="rId26"/>
    <p:sldId id="257" r:id="rId27"/>
    <p:sldId id="296" r:id="rId28"/>
    <p:sldId id="265" r:id="rId29"/>
    <p:sldId id="264" r:id="rId30"/>
    <p:sldId id="266" r:id="rId31"/>
    <p:sldId id="298" r:id="rId32"/>
    <p:sldId id="27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AF7"/>
    <a:srgbClr val="F0FDC5"/>
    <a:srgbClr val="F6C6AD"/>
    <a:srgbClr val="FFFF9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588B38-212B-421A-B5F5-C3F86515FBDF}" v="228" dt="2026-01-01T12:36:02.8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דוד מאיר בן זזון" userId="e7612cab-8878-4673-b9da-7c366ac745b2" providerId="ADAL" clId="{CAFF14FF-A4F0-49DC-A460-9E540BD2701A}"/>
    <pc:docChg chg="undo custSel addSld delSld modSld sldOrd modMainMaster">
      <pc:chgData name="דוד מאיר בן זזון" userId="e7612cab-8878-4673-b9da-7c366ac745b2" providerId="ADAL" clId="{CAFF14FF-A4F0-49DC-A460-9E540BD2701A}" dt="2026-01-01T12:57:09.301" v="4361" actId="478"/>
      <pc:docMkLst>
        <pc:docMk/>
      </pc:docMkLst>
      <pc:sldChg chg="addSp delSp modSp mod modTransition setBg addAnim delAnim modAnim setClrOvrMap">
        <pc:chgData name="דוד מאיר בן זזון" userId="e7612cab-8878-4673-b9da-7c366ac745b2" providerId="ADAL" clId="{CAFF14FF-A4F0-49DC-A460-9E540BD2701A}" dt="2026-01-01T12:33:14.111" v="4328"/>
        <pc:sldMkLst>
          <pc:docMk/>
          <pc:sldMk cId="1131376483" sldId="256"/>
        </pc:sldMkLst>
        <pc:spChg chg="mod ord">
          <ac:chgData name="דוד מאיר בן זזון" userId="e7612cab-8878-4673-b9da-7c366ac745b2" providerId="ADAL" clId="{CAFF14FF-A4F0-49DC-A460-9E540BD2701A}" dt="2025-12-21T07:25:17.940" v="3340" actId="20577"/>
          <ac:spMkLst>
            <pc:docMk/>
            <pc:sldMk cId="1131376483" sldId="256"/>
            <ac:spMk id="2" creationId="{1F8DC2A0-F300-ECFD-2B8F-D26223FFC94D}"/>
          </ac:spMkLst>
        </pc:spChg>
        <pc:spChg chg="mod ord">
          <ac:chgData name="דוד מאיר בן זזון" userId="e7612cab-8878-4673-b9da-7c366ac745b2" providerId="ADAL" clId="{CAFF14FF-A4F0-49DC-A460-9E540BD2701A}" dt="2025-12-08T09:43:58.620" v="332" actId="26606"/>
          <ac:spMkLst>
            <pc:docMk/>
            <pc:sldMk cId="1131376483" sldId="256"/>
            <ac:spMk id="3" creationId="{559AC037-8EA5-0044-E240-AA3A97FAD0BC}"/>
          </ac:spMkLst>
        </pc:spChg>
        <pc:spChg chg="add">
          <ac:chgData name="דוד מאיר בן זזון" userId="e7612cab-8878-4673-b9da-7c366ac745b2" providerId="ADAL" clId="{CAFF14FF-A4F0-49DC-A460-9E540BD2701A}" dt="2025-12-08T09:43:58.620" v="332" actId="26606"/>
          <ac:spMkLst>
            <pc:docMk/>
            <pc:sldMk cId="1131376483" sldId="256"/>
            <ac:spMk id="54" creationId="{AE8424B5-5617-460A-9BC6-C2A45F61C4B1}"/>
          </ac:spMkLst>
        </pc:spChg>
        <pc:spChg chg="add">
          <ac:chgData name="דוד מאיר בן זזון" userId="e7612cab-8878-4673-b9da-7c366ac745b2" providerId="ADAL" clId="{CAFF14FF-A4F0-49DC-A460-9E540BD2701A}" dt="2025-12-08T09:43:58.620" v="332" actId="26606"/>
          <ac:spMkLst>
            <pc:docMk/>
            <pc:sldMk cId="1131376483" sldId="256"/>
            <ac:spMk id="56" creationId="{AD64E4A0-89D3-4E8B-A425-F27004A85202}"/>
          </ac:spMkLst>
        </pc:spChg>
        <pc:spChg chg="add">
          <ac:chgData name="דוד מאיר בן זזון" userId="e7612cab-8878-4673-b9da-7c366ac745b2" providerId="ADAL" clId="{CAFF14FF-A4F0-49DC-A460-9E540BD2701A}" dt="2025-12-08T09:43:58.620" v="332" actId="26606"/>
          <ac:spMkLst>
            <pc:docMk/>
            <pc:sldMk cId="1131376483" sldId="256"/>
            <ac:spMk id="62" creationId="{07550C65-8576-4902-BAB1-689D996547D1}"/>
          </ac:spMkLst>
        </pc:spChg>
        <pc:spChg chg="add">
          <ac:chgData name="דוד מאיר בן זזון" userId="e7612cab-8878-4673-b9da-7c366ac745b2" providerId="ADAL" clId="{CAFF14FF-A4F0-49DC-A460-9E540BD2701A}" dt="2025-12-08T09:43:58.620" v="332" actId="26606"/>
          <ac:spMkLst>
            <pc:docMk/>
            <pc:sldMk cId="1131376483" sldId="256"/>
            <ac:spMk id="64" creationId="{82DC7221-E4DB-43BA-89B3-8F815FFC7B4D}"/>
          </ac:spMkLst>
        </pc:spChg>
        <pc:spChg chg="add">
          <ac:chgData name="דוד מאיר בן זזון" userId="e7612cab-8878-4673-b9da-7c366ac745b2" providerId="ADAL" clId="{CAFF14FF-A4F0-49DC-A460-9E540BD2701A}" dt="2025-12-08T09:43:58.620" v="332" actId="26606"/>
          <ac:spMkLst>
            <pc:docMk/>
            <pc:sldMk cId="1131376483" sldId="256"/>
            <ac:spMk id="66" creationId="{C82302FC-37C6-4AA8-898D-FBE3E66FDA82}"/>
          </ac:spMkLst>
        </pc:spChg>
        <pc:spChg chg="add">
          <ac:chgData name="דוד מאיר בן זזון" userId="e7612cab-8878-4673-b9da-7c366ac745b2" providerId="ADAL" clId="{CAFF14FF-A4F0-49DC-A460-9E540BD2701A}" dt="2025-12-08T09:43:58.620" v="332" actId="26606"/>
          <ac:spMkLst>
            <pc:docMk/>
            <pc:sldMk cId="1131376483" sldId="256"/>
            <ac:spMk id="68" creationId="{0240BC32-8C2F-49FC-8076-1D6C57B60623}"/>
          </ac:spMkLst>
        </pc:spChg>
        <pc:picChg chg="add del mod">
          <ac:chgData name="דוד מאיר בן זזון" userId="e7612cab-8878-4673-b9da-7c366ac745b2" providerId="ADAL" clId="{CAFF14FF-A4F0-49DC-A460-9E540BD2701A}" dt="2025-12-08T09:43:06.186" v="325" actId="1076"/>
          <ac:picMkLst>
            <pc:docMk/>
            <pc:sldMk cId="1131376483" sldId="256"/>
            <ac:picMk id="9" creationId="{9A34A6EF-9E25-1CB6-D03D-EFC7A669AE0F}"/>
          </ac:picMkLst>
        </pc:picChg>
        <pc:picChg chg="add del mod ord">
          <ac:chgData name="דוד מאיר בן זזון" userId="e7612cab-8878-4673-b9da-7c366ac745b2" providerId="ADAL" clId="{CAFF14FF-A4F0-49DC-A460-9E540BD2701A}" dt="2025-12-08T09:42:56.024" v="323" actId="1076"/>
          <ac:picMkLst>
            <pc:docMk/>
            <pc:sldMk cId="1131376483" sldId="256"/>
            <ac:picMk id="10" creationId="{FF62BE4F-0104-9C5D-365B-D23F61BF6721}"/>
          </ac:picMkLst>
        </pc:picChg>
        <pc:picChg chg="add del mod ord">
          <ac:chgData name="דוד מאיר בן זזון" userId="e7612cab-8878-4673-b9da-7c366ac745b2" providerId="ADAL" clId="{CAFF14FF-A4F0-49DC-A460-9E540BD2701A}" dt="2025-12-08T09:44:04.893" v="333" actId="27614"/>
          <ac:picMkLst>
            <pc:docMk/>
            <pc:sldMk cId="1131376483" sldId="256"/>
            <ac:picMk id="11" creationId="{7060818D-8F4C-57E0-744E-1A509C3E9B4A}"/>
          </ac:picMkLst>
        </pc:picChg>
        <pc:picChg chg="add mod">
          <ac:chgData name="דוד מאיר בן זזון" userId="e7612cab-8878-4673-b9da-7c366ac745b2" providerId="ADAL" clId="{CAFF14FF-A4F0-49DC-A460-9E540BD2701A}" dt="2025-12-08T09:43:53.448" v="331" actId="1076"/>
          <ac:picMkLst>
            <pc:docMk/>
            <pc:sldMk cId="1131376483" sldId="256"/>
            <ac:picMk id="13" creationId="{77735147-28B7-5339-075D-AE01DB7EC568}"/>
          </ac:picMkLst>
        </pc:picChg>
      </pc:sldChg>
      <pc:sldChg chg="addSp delSp modSp mod ord modTransition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704787645" sldId="257"/>
        </pc:sldMkLst>
        <pc:spChg chg="add mod">
          <ac:chgData name="דוד מאיר בן זזון" userId="e7612cab-8878-4673-b9da-7c366ac745b2" providerId="ADAL" clId="{CAFF14FF-A4F0-49DC-A460-9E540BD2701A}" dt="2026-01-01T07:51:12.356" v="4050" actId="13926"/>
          <ac:spMkLst>
            <pc:docMk/>
            <pc:sldMk cId="704787645" sldId="257"/>
            <ac:spMk id="11" creationId="{71FDF2BC-6F03-831E-FEDB-47267E7C4BE0}"/>
          </ac:spMkLst>
        </pc:spChg>
        <pc:spChg chg="add mod">
          <ac:chgData name="דוד מאיר בן זזון" userId="e7612cab-8878-4673-b9da-7c366ac745b2" providerId="ADAL" clId="{CAFF14FF-A4F0-49DC-A460-9E540BD2701A}" dt="2025-12-22T20:51:57.636" v="3862" actId="1076"/>
          <ac:spMkLst>
            <pc:docMk/>
            <pc:sldMk cId="704787645" sldId="257"/>
            <ac:spMk id="13" creationId="{677DF9C5-6A2D-D59A-321F-2D810EA3FBB5}"/>
          </ac:spMkLst>
        </pc:spChg>
        <pc:picChg chg="add mod">
          <ac:chgData name="דוד מאיר בן זזון" userId="e7612cab-8878-4673-b9da-7c366ac745b2" providerId="ADAL" clId="{CAFF14FF-A4F0-49DC-A460-9E540BD2701A}" dt="2025-12-22T20:59:23.622" v="3967" actId="14100"/>
          <ac:picMkLst>
            <pc:docMk/>
            <pc:sldMk cId="704787645" sldId="257"/>
            <ac:picMk id="8" creationId="{996248E8-3D9B-78AE-7FF9-E1B0061DAE5E}"/>
          </ac:picMkLst>
        </pc:picChg>
      </pc:sldChg>
      <pc:sldChg chg="addSp delSp modSp mod modTransition delAnim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1634050984" sldId="258"/>
        </pc:sldMkLst>
        <pc:spChg chg="add mod">
          <ac:chgData name="דוד מאיר בן זזון" userId="e7612cab-8878-4673-b9da-7c366ac745b2" providerId="ADAL" clId="{CAFF14FF-A4F0-49DC-A460-9E540BD2701A}" dt="2025-12-08T09:05:32.392" v="182" actId="20577"/>
          <ac:spMkLst>
            <pc:docMk/>
            <pc:sldMk cId="1634050984" sldId="258"/>
            <ac:spMk id="3" creationId="{0D223B78-C761-D150-8440-99DFAB86BE92}"/>
          </ac:spMkLst>
        </pc:spChg>
        <pc:spChg chg="add mod">
          <ac:chgData name="דוד מאיר בן זזון" userId="e7612cab-8878-4673-b9da-7c366ac745b2" providerId="ADAL" clId="{CAFF14FF-A4F0-49DC-A460-9E540BD2701A}" dt="2025-12-08T08:38:46.526" v="107" actId="1076"/>
          <ac:spMkLst>
            <pc:docMk/>
            <pc:sldMk cId="1634050984" sldId="258"/>
            <ac:spMk id="5" creationId="{6E9C0F89-714B-A6DE-655D-C11D8FDA7C4A}"/>
          </ac:spMkLst>
        </pc:spChg>
        <pc:spChg chg="add mod">
          <ac:chgData name="דוד מאיר בן זזון" userId="e7612cab-8878-4673-b9da-7c366ac745b2" providerId="ADAL" clId="{CAFF14FF-A4F0-49DC-A460-9E540BD2701A}" dt="2025-12-08T08:49:07.696" v="147" actId="1076"/>
          <ac:spMkLst>
            <pc:docMk/>
            <pc:sldMk cId="1634050984" sldId="258"/>
            <ac:spMk id="11" creationId="{C7B4D199-FCCE-3866-69CE-D72CB93786D3}"/>
          </ac:spMkLst>
        </pc:spChg>
        <pc:spChg chg="add mod">
          <ac:chgData name="דוד מאיר בן זזון" userId="e7612cab-8878-4673-b9da-7c366ac745b2" providerId="ADAL" clId="{CAFF14FF-A4F0-49DC-A460-9E540BD2701A}" dt="2025-12-08T08:48:29.726" v="139" actId="1076"/>
          <ac:spMkLst>
            <pc:docMk/>
            <pc:sldMk cId="1634050984" sldId="258"/>
            <ac:spMk id="14" creationId="{F6F43E1D-3759-7B8A-45E3-9E622B24BBB3}"/>
          </ac:spMkLst>
        </pc:spChg>
        <pc:picChg chg="add mod">
          <ac:chgData name="דוד מאיר בן זזון" userId="e7612cab-8878-4673-b9da-7c366ac745b2" providerId="ADAL" clId="{CAFF14FF-A4F0-49DC-A460-9E540BD2701A}" dt="2025-12-08T09:05:40.351" v="183" actId="1076"/>
          <ac:picMkLst>
            <pc:docMk/>
            <pc:sldMk cId="1634050984" sldId="258"/>
            <ac:picMk id="16" creationId="{E6971EB8-9199-547A-21F1-124ACB31E67C}"/>
          </ac:picMkLst>
        </pc:picChg>
        <pc:picChg chg="add mod">
          <ac:chgData name="דוד מאיר בן זזון" userId="e7612cab-8878-4673-b9da-7c366ac745b2" providerId="ADAL" clId="{CAFF14FF-A4F0-49DC-A460-9E540BD2701A}" dt="2025-12-08T09:05:40.351" v="183" actId="1076"/>
          <ac:picMkLst>
            <pc:docMk/>
            <pc:sldMk cId="1634050984" sldId="258"/>
            <ac:picMk id="17" creationId="{AB0FDE4A-FEF1-DF85-6100-80E2B8CA9EB2}"/>
          </ac:picMkLst>
        </pc:picChg>
        <pc:picChg chg="add mod">
          <ac:chgData name="דוד מאיר בן זזון" userId="e7612cab-8878-4673-b9da-7c366ac745b2" providerId="ADAL" clId="{CAFF14FF-A4F0-49DC-A460-9E540BD2701A}" dt="2025-12-08T09:05:40.351" v="183" actId="1076"/>
          <ac:picMkLst>
            <pc:docMk/>
            <pc:sldMk cId="1634050984" sldId="258"/>
            <ac:picMk id="19" creationId="{2F1DC457-DDAC-2117-CA33-03BCB672339F}"/>
          </ac:picMkLst>
        </pc:picChg>
      </pc:sldChg>
      <pc:sldChg chg="addSp modSp mod modTransition addAnim delAnim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949635209" sldId="259"/>
        </pc:sldMkLst>
        <pc:spChg chg="add mod">
          <ac:chgData name="דוד מאיר בן זזון" userId="e7612cab-8878-4673-b9da-7c366ac745b2" providerId="ADAL" clId="{CAFF14FF-A4F0-49DC-A460-9E540BD2701A}" dt="2025-12-08T09:33:24.182" v="278" actId="403"/>
          <ac:spMkLst>
            <pc:docMk/>
            <pc:sldMk cId="949635209" sldId="259"/>
            <ac:spMk id="3" creationId="{4356C847-0BF1-2976-FC8D-9B6AC7C69905}"/>
          </ac:spMkLst>
        </pc:spChg>
        <pc:spChg chg="add mod">
          <ac:chgData name="דוד מאיר בן זזון" userId="e7612cab-8878-4673-b9da-7c366ac745b2" providerId="ADAL" clId="{CAFF14FF-A4F0-49DC-A460-9E540BD2701A}" dt="2025-12-08T09:39:50.670" v="297" actId="21"/>
          <ac:spMkLst>
            <pc:docMk/>
            <pc:sldMk cId="949635209" sldId="259"/>
            <ac:spMk id="5" creationId="{74915FF8-A564-F26A-A916-57ECF25A92C2}"/>
          </ac:spMkLst>
        </pc:spChg>
        <pc:spChg chg="add mod">
          <ac:chgData name="דוד מאיר בן זזון" userId="e7612cab-8878-4673-b9da-7c366ac745b2" providerId="ADAL" clId="{CAFF14FF-A4F0-49DC-A460-9E540BD2701A}" dt="2025-12-08T09:40:04.215" v="302" actId="14100"/>
          <ac:spMkLst>
            <pc:docMk/>
            <pc:sldMk cId="949635209" sldId="259"/>
            <ac:spMk id="13" creationId="{56C79108-9376-0D44-5F1E-B5EFFCAC0B4B}"/>
          </ac:spMkLst>
        </pc:spChg>
        <pc:picChg chg="add mod">
          <ac:chgData name="דוד מאיר בן זזון" userId="e7612cab-8878-4673-b9da-7c366ac745b2" providerId="ADAL" clId="{CAFF14FF-A4F0-49DC-A460-9E540BD2701A}" dt="2025-12-08T09:33:37.584" v="279" actId="1076"/>
          <ac:picMkLst>
            <pc:docMk/>
            <pc:sldMk cId="949635209" sldId="259"/>
            <ac:picMk id="7" creationId="{17EE0E8C-B400-9828-4DE5-F27AA59D93EC}"/>
          </ac:picMkLst>
        </pc:picChg>
        <pc:picChg chg="add mod">
          <ac:chgData name="דוד מאיר בן זזון" userId="e7612cab-8878-4673-b9da-7c366ac745b2" providerId="ADAL" clId="{CAFF14FF-A4F0-49DC-A460-9E540BD2701A}" dt="2025-12-08T09:23:30.954" v="271" actId="1076"/>
          <ac:picMkLst>
            <pc:docMk/>
            <pc:sldMk cId="949635209" sldId="259"/>
            <ac:picMk id="9" creationId="{CAF8A861-C230-CA8B-97FD-EAF535AEC254}"/>
          </ac:picMkLst>
        </pc:picChg>
        <pc:picChg chg="add mod">
          <ac:chgData name="דוד מאיר בן זזון" userId="e7612cab-8878-4673-b9da-7c366ac745b2" providerId="ADAL" clId="{CAFF14FF-A4F0-49DC-A460-9E540BD2701A}" dt="2025-12-08T09:37:39.706" v="284" actId="1076"/>
          <ac:picMkLst>
            <pc:docMk/>
            <pc:sldMk cId="949635209" sldId="259"/>
            <ac:picMk id="10" creationId="{C29F6DB6-ACA0-6E71-08AA-B26D0400A6BB}"/>
          </ac:picMkLst>
        </pc:picChg>
        <pc:picChg chg="add mod">
          <ac:chgData name="דוד מאיר בן זזון" userId="e7612cab-8878-4673-b9da-7c366ac745b2" providerId="ADAL" clId="{CAFF14FF-A4F0-49DC-A460-9E540BD2701A}" dt="2025-12-08T09:37:39.706" v="284" actId="1076"/>
          <ac:picMkLst>
            <pc:docMk/>
            <pc:sldMk cId="949635209" sldId="259"/>
            <ac:picMk id="11" creationId="{C1067DAA-7ED2-8390-FD43-636ED96A5D5C}"/>
          </ac:picMkLst>
        </pc:picChg>
      </pc:sldChg>
      <pc:sldChg chg="addSp delSp modSp mod modTransition addAnim delAnim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1312711282" sldId="260"/>
        </pc:sldMkLst>
        <pc:spChg chg="add mod">
          <ac:chgData name="דוד מאיר בן זזון" userId="e7612cab-8878-4673-b9da-7c366ac745b2" providerId="ADAL" clId="{CAFF14FF-A4F0-49DC-A460-9E540BD2701A}" dt="2025-12-08T09:48:50.323" v="389" actId="404"/>
          <ac:spMkLst>
            <pc:docMk/>
            <pc:sldMk cId="1312711282" sldId="260"/>
            <ac:spMk id="2" creationId="{EF872060-1782-E56B-8688-A1EC7DFD58E7}"/>
          </ac:spMkLst>
        </pc:spChg>
        <pc:spChg chg="add mod">
          <ac:chgData name="דוד מאיר בן זזון" userId="e7612cab-8878-4673-b9da-7c366ac745b2" providerId="ADAL" clId="{CAFF14FF-A4F0-49DC-A460-9E540BD2701A}" dt="2025-12-08T09:48:43.892" v="385" actId="1076"/>
          <ac:spMkLst>
            <pc:docMk/>
            <pc:sldMk cId="1312711282" sldId="260"/>
            <ac:spMk id="5" creationId="{03086BDF-ECD8-357F-3B43-6C162DB756C7}"/>
          </ac:spMkLst>
        </pc:spChg>
        <pc:spChg chg="add mod">
          <ac:chgData name="דוד מאיר בן זזון" userId="e7612cab-8878-4673-b9da-7c366ac745b2" providerId="ADAL" clId="{CAFF14FF-A4F0-49DC-A460-9E540BD2701A}" dt="2025-12-08T09:48:39.565" v="384" actId="1076"/>
          <ac:spMkLst>
            <pc:docMk/>
            <pc:sldMk cId="1312711282" sldId="260"/>
            <ac:spMk id="7" creationId="{74A31A45-E3AB-84AB-EFE9-91D4E78BC509}"/>
          </ac:spMkLst>
        </pc:spChg>
        <pc:spChg chg="add mod">
          <ac:chgData name="דוד מאיר בן זזון" userId="e7612cab-8878-4673-b9da-7c366ac745b2" providerId="ADAL" clId="{CAFF14FF-A4F0-49DC-A460-9E540BD2701A}" dt="2025-12-08T09:49:22.050" v="396" actId="14100"/>
          <ac:spMkLst>
            <pc:docMk/>
            <pc:sldMk cId="1312711282" sldId="260"/>
            <ac:spMk id="8" creationId="{DA779334-48F2-8A3C-E995-746E7D097E0C}"/>
          </ac:spMkLst>
        </pc:spChg>
        <pc:spChg chg="add mod">
          <ac:chgData name="דוד מאיר בן זזון" userId="e7612cab-8878-4673-b9da-7c366ac745b2" providerId="ADAL" clId="{CAFF14FF-A4F0-49DC-A460-9E540BD2701A}" dt="2025-12-09T19:18:51.710" v="521" actId="1076"/>
          <ac:spMkLst>
            <pc:docMk/>
            <pc:sldMk cId="1312711282" sldId="260"/>
            <ac:spMk id="10" creationId="{ACA99F4C-A9B2-B448-4F7F-E81391F515BB}"/>
          </ac:spMkLst>
        </pc:spChg>
        <pc:spChg chg="add mod">
          <ac:chgData name="דוד מאיר בן זזון" userId="e7612cab-8878-4673-b9da-7c366ac745b2" providerId="ADAL" clId="{CAFF14FF-A4F0-49DC-A460-9E540BD2701A}" dt="2025-12-08T09:50:51.712" v="413" actId="14100"/>
          <ac:spMkLst>
            <pc:docMk/>
            <pc:sldMk cId="1312711282" sldId="260"/>
            <ac:spMk id="11" creationId="{1CAA2692-A841-C4A1-8D96-C8A802DE4232}"/>
          </ac:spMkLst>
        </pc:spChg>
        <pc:spChg chg="add mod">
          <ac:chgData name="דוד מאיר בן זזון" userId="e7612cab-8878-4673-b9da-7c366ac745b2" providerId="ADAL" clId="{CAFF14FF-A4F0-49DC-A460-9E540BD2701A}" dt="2025-12-09T19:27:43.686" v="535" actId="20577"/>
          <ac:spMkLst>
            <pc:docMk/>
            <pc:sldMk cId="1312711282" sldId="260"/>
            <ac:spMk id="13" creationId="{7DBCFA7A-6C7A-6A35-7CBE-C084BC194E23}"/>
          </ac:spMkLst>
        </pc:spChg>
        <pc:spChg chg="add mod">
          <ac:chgData name="דוד מאיר בן זזון" userId="e7612cab-8878-4673-b9da-7c366ac745b2" providerId="ADAL" clId="{CAFF14FF-A4F0-49DC-A460-9E540BD2701A}" dt="2025-12-09T19:18:51.710" v="521" actId="1076"/>
          <ac:spMkLst>
            <pc:docMk/>
            <pc:sldMk cId="1312711282" sldId="260"/>
            <ac:spMk id="15" creationId="{D6067D51-3A42-0B0B-ACDD-1E439F30946E}"/>
          </ac:spMkLst>
        </pc:spChg>
        <pc:spChg chg="add mod">
          <ac:chgData name="דוד מאיר בן זזון" userId="e7612cab-8878-4673-b9da-7c366ac745b2" providerId="ADAL" clId="{CAFF14FF-A4F0-49DC-A460-9E540BD2701A}" dt="2025-12-09T19:18:51.710" v="521" actId="1076"/>
          <ac:spMkLst>
            <pc:docMk/>
            <pc:sldMk cId="1312711282" sldId="260"/>
            <ac:spMk id="17" creationId="{8A5487BA-3BD4-3DE8-2DE3-86987FCA5CDB}"/>
          </ac:spMkLst>
        </pc:spChg>
        <pc:picChg chg="add mod">
          <ac:chgData name="דוד מאיר בן זזון" userId="e7612cab-8878-4673-b9da-7c366ac745b2" providerId="ADAL" clId="{CAFF14FF-A4F0-49DC-A460-9E540BD2701A}" dt="2025-12-08T09:46:30.836" v="345" actId="1076"/>
          <ac:picMkLst>
            <pc:docMk/>
            <pc:sldMk cId="1312711282" sldId="260"/>
            <ac:picMk id="3" creationId="{046D1152-4081-AF13-722B-D3DEE328E86D}"/>
          </ac:picMkLst>
        </pc:picChg>
        <pc:picChg chg="add mod">
          <ac:chgData name="דוד מאיר בן זזון" userId="e7612cab-8878-4673-b9da-7c366ac745b2" providerId="ADAL" clId="{CAFF14FF-A4F0-49DC-A460-9E540BD2701A}" dt="2025-12-08T10:02:54.937" v="517" actId="1076"/>
          <ac:picMkLst>
            <pc:docMk/>
            <pc:sldMk cId="1312711282" sldId="260"/>
            <ac:picMk id="25" creationId="{4FDCF939-9855-7C18-613C-08F254A7773A}"/>
          </ac:picMkLst>
        </pc:picChg>
        <pc:picChg chg="add mod">
          <ac:chgData name="דוד מאיר בן זזון" userId="e7612cab-8878-4673-b9da-7c366ac745b2" providerId="ADAL" clId="{CAFF14FF-A4F0-49DC-A460-9E540BD2701A}" dt="2025-12-09T19:18:51.710" v="521" actId="1076"/>
          <ac:picMkLst>
            <pc:docMk/>
            <pc:sldMk cId="1312711282" sldId="260"/>
            <ac:picMk id="28" creationId="{02E56C6F-8D59-2D6B-E8C7-AD681F0079CF}"/>
          </ac:picMkLst>
        </pc:picChg>
        <pc:picChg chg="add mod">
          <ac:chgData name="דוד מאיר בן זזון" userId="e7612cab-8878-4673-b9da-7c366ac745b2" providerId="ADAL" clId="{CAFF14FF-A4F0-49DC-A460-9E540BD2701A}" dt="2025-12-08T10:00:26.833" v="486" actId="1076"/>
          <ac:picMkLst>
            <pc:docMk/>
            <pc:sldMk cId="1312711282" sldId="260"/>
            <ac:picMk id="29" creationId="{84B87CC3-ED51-E1FC-CBF5-DBBC944ACC3D}"/>
          </ac:picMkLst>
        </pc:picChg>
        <pc:picChg chg="add mod">
          <ac:chgData name="דוד מאיר בן זזון" userId="e7612cab-8878-4673-b9da-7c366ac745b2" providerId="ADAL" clId="{CAFF14FF-A4F0-49DC-A460-9E540BD2701A}" dt="2025-12-09T19:18:51.710" v="521" actId="1076"/>
          <ac:picMkLst>
            <pc:docMk/>
            <pc:sldMk cId="1312711282" sldId="260"/>
            <ac:picMk id="31" creationId="{3661E8F5-CD76-F078-1945-77225A885832}"/>
          </ac:picMkLst>
        </pc:picChg>
        <pc:picChg chg="add mod">
          <ac:chgData name="דוד מאיר בן זזון" userId="e7612cab-8878-4673-b9da-7c366ac745b2" providerId="ADAL" clId="{CAFF14FF-A4F0-49DC-A460-9E540BD2701A}" dt="2025-12-09T19:28:09.903" v="540" actId="1038"/>
          <ac:picMkLst>
            <pc:docMk/>
            <pc:sldMk cId="1312711282" sldId="260"/>
            <ac:picMk id="33" creationId="{2CE21150-75C2-AD2F-C4EF-F3D58EA6F4D6}"/>
          </ac:picMkLst>
        </pc:picChg>
        <pc:picChg chg="add mod">
          <ac:chgData name="דוד מאיר בן זזון" userId="e7612cab-8878-4673-b9da-7c366ac745b2" providerId="ADAL" clId="{CAFF14FF-A4F0-49DC-A460-9E540BD2701A}" dt="2025-12-09T19:25:09.773" v="527" actId="1037"/>
          <ac:picMkLst>
            <pc:docMk/>
            <pc:sldMk cId="1312711282" sldId="260"/>
            <ac:picMk id="35" creationId="{4DC76D65-67C6-3885-8897-5C023DB7E6C4}"/>
          </ac:picMkLst>
        </pc:picChg>
        <pc:picChg chg="add mod">
          <ac:chgData name="דוד מאיר בן זזון" userId="e7612cab-8878-4673-b9da-7c366ac745b2" providerId="ADAL" clId="{CAFF14FF-A4F0-49DC-A460-9E540BD2701A}" dt="2025-12-08T10:03:04.666" v="520" actId="1076"/>
          <ac:picMkLst>
            <pc:docMk/>
            <pc:sldMk cId="1312711282" sldId="260"/>
            <ac:picMk id="36" creationId="{19BBCBD0-43C2-7887-219D-348B1C110FDF}"/>
          </ac:picMkLst>
        </pc:picChg>
      </pc:sldChg>
      <pc:sldChg chg="addSp delSp modSp mod modTransition delAnim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1590714414" sldId="261"/>
        </pc:sldMkLst>
        <pc:spChg chg="add mod">
          <ac:chgData name="דוד מאיר בן זזון" userId="e7612cab-8878-4673-b9da-7c366ac745b2" providerId="ADAL" clId="{CAFF14FF-A4F0-49DC-A460-9E540BD2701A}" dt="2025-12-22T20:17:58.052" v="3572" actId="1076"/>
          <ac:spMkLst>
            <pc:docMk/>
            <pc:sldMk cId="1590714414" sldId="261"/>
            <ac:spMk id="3" creationId="{2A004447-B38C-C385-A187-80D27379D183}"/>
          </ac:spMkLst>
        </pc:spChg>
        <pc:spChg chg="add mod">
          <ac:chgData name="דוד מאיר בן זזון" userId="e7612cab-8878-4673-b9da-7c366ac745b2" providerId="ADAL" clId="{CAFF14FF-A4F0-49DC-A460-9E540BD2701A}" dt="2025-12-22T19:34:47.510" v="3424"/>
          <ac:spMkLst>
            <pc:docMk/>
            <pc:sldMk cId="1590714414" sldId="261"/>
            <ac:spMk id="4" creationId="{926161BC-9D22-0E09-96C4-DCF883208AF8}"/>
          </ac:spMkLst>
        </pc:spChg>
        <pc:spChg chg="add mod ord">
          <ac:chgData name="דוד מאיר בן זזון" userId="e7612cab-8878-4673-b9da-7c366ac745b2" providerId="ADAL" clId="{CAFF14FF-A4F0-49DC-A460-9E540BD2701A}" dt="2025-12-22T20:17:47.336" v="3567" actId="167"/>
          <ac:spMkLst>
            <pc:docMk/>
            <pc:sldMk cId="1590714414" sldId="261"/>
            <ac:spMk id="6" creationId="{E604E5AA-23B2-35DC-6EC1-31ED75C6C580}"/>
          </ac:spMkLst>
        </pc:spChg>
        <pc:spChg chg="add mod">
          <ac:chgData name="דוד מאיר בן זזון" userId="e7612cab-8878-4673-b9da-7c366ac745b2" providerId="ADAL" clId="{CAFF14FF-A4F0-49DC-A460-9E540BD2701A}" dt="2025-12-22T19:37:05.179" v="3464" actId="1076"/>
          <ac:spMkLst>
            <pc:docMk/>
            <pc:sldMk cId="1590714414" sldId="261"/>
            <ac:spMk id="8" creationId="{849FA484-43F1-D7E6-AC56-4D16AB4EDD14}"/>
          </ac:spMkLst>
        </pc:spChg>
        <pc:spChg chg="add mod">
          <ac:chgData name="דוד מאיר בן זזון" userId="e7612cab-8878-4673-b9da-7c366ac745b2" providerId="ADAL" clId="{CAFF14FF-A4F0-49DC-A460-9E540BD2701A}" dt="2025-12-22T20:21:31.383" v="3601" actId="20577"/>
          <ac:spMkLst>
            <pc:docMk/>
            <pc:sldMk cId="1590714414" sldId="261"/>
            <ac:spMk id="10" creationId="{42C4F4D8-A4F7-E9DF-5FDC-7D5341071DAA}"/>
          </ac:spMkLst>
        </pc:spChg>
        <pc:spChg chg="add mod">
          <ac:chgData name="דוד מאיר בן זזון" userId="e7612cab-8878-4673-b9da-7c366ac745b2" providerId="ADAL" clId="{CAFF14FF-A4F0-49DC-A460-9E540BD2701A}" dt="2025-12-22T20:17:52.701" v="3571" actId="1036"/>
          <ac:spMkLst>
            <pc:docMk/>
            <pc:sldMk cId="1590714414" sldId="261"/>
            <ac:spMk id="11" creationId="{5CFF2E3B-DB66-5A81-D707-E942CBD127AC}"/>
          </ac:spMkLst>
        </pc:spChg>
        <pc:spChg chg="add mod">
          <ac:chgData name="דוד מאיר בן זזון" userId="e7612cab-8878-4673-b9da-7c366ac745b2" providerId="ADAL" clId="{CAFF14FF-A4F0-49DC-A460-9E540BD2701A}" dt="2025-12-22T20:19:01.862" v="3584" actId="1076"/>
          <ac:spMkLst>
            <pc:docMk/>
            <pc:sldMk cId="1590714414" sldId="261"/>
            <ac:spMk id="13" creationId="{39EABC0E-9C43-2A82-A671-D1032E37892E}"/>
          </ac:spMkLst>
        </pc:spChg>
        <pc:spChg chg="add mod">
          <ac:chgData name="דוד מאיר בן זזון" userId="e7612cab-8878-4673-b9da-7c366ac745b2" providerId="ADAL" clId="{CAFF14FF-A4F0-49DC-A460-9E540BD2701A}" dt="2025-12-22T20:18:04.068" v="3573" actId="1076"/>
          <ac:spMkLst>
            <pc:docMk/>
            <pc:sldMk cId="1590714414" sldId="261"/>
            <ac:spMk id="15" creationId="{12C25FFD-9D92-0C1D-2A40-CFB3BEC26B81}"/>
          </ac:spMkLst>
        </pc:spChg>
        <pc:spChg chg="add mod">
          <ac:chgData name="דוד מאיר בן זזון" userId="e7612cab-8878-4673-b9da-7c366ac745b2" providerId="ADAL" clId="{CAFF14FF-A4F0-49DC-A460-9E540BD2701A}" dt="2025-12-22T20:18:04.068" v="3573" actId="1076"/>
          <ac:spMkLst>
            <pc:docMk/>
            <pc:sldMk cId="1590714414" sldId="261"/>
            <ac:spMk id="16" creationId="{33C18E93-9FE9-3347-01D2-C69FC3973E52}"/>
          </ac:spMkLst>
        </pc:spChg>
        <pc:spChg chg="add mod">
          <ac:chgData name="דוד מאיר בן זזון" userId="e7612cab-8878-4673-b9da-7c366ac745b2" providerId="ADAL" clId="{CAFF14FF-A4F0-49DC-A460-9E540BD2701A}" dt="2025-12-22T20:18:04.068" v="3573" actId="1076"/>
          <ac:spMkLst>
            <pc:docMk/>
            <pc:sldMk cId="1590714414" sldId="261"/>
            <ac:spMk id="17" creationId="{C189B54C-416F-6CF1-6B2B-B4EAA72B0355}"/>
          </ac:spMkLst>
        </pc:spChg>
        <pc:picChg chg="add mod">
          <ac:chgData name="דוד מאיר בן זזון" userId="e7612cab-8878-4673-b9da-7c366ac745b2" providerId="ADAL" clId="{CAFF14FF-A4F0-49DC-A460-9E540BD2701A}" dt="2025-12-22T20:18:04.068" v="3573" actId="1076"/>
          <ac:picMkLst>
            <pc:docMk/>
            <pc:sldMk cId="1590714414" sldId="261"/>
            <ac:picMk id="14" creationId="{B35A0520-876C-914D-BCDC-B5BABB1AC274}"/>
          </ac:picMkLst>
        </pc:picChg>
        <pc:picChg chg="add mod">
          <ac:chgData name="דוד מאיר בן זזון" userId="e7612cab-8878-4673-b9da-7c366ac745b2" providerId="ADAL" clId="{CAFF14FF-A4F0-49DC-A460-9E540BD2701A}" dt="2025-12-22T21:09:04.804" v="4019" actId="14100"/>
          <ac:picMkLst>
            <pc:docMk/>
            <pc:sldMk cId="1590714414" sldId="261"/>
            <ac:picMk id="21" creationId="{19716FE9-37A6-8ACF-38F6-1F6EA64A89FF}"/>
          </ac:picMkLst>
        </pc:picChg>
      </pc:sldChg>
      <pc:sldChg chg="addSp delSp modSp mod modTransition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4123430557" sldId="262"/>
        </pc:sldMkLst>
        <pc:spChg chg="add mod">
          <ac:chgData name="דוד מאיר בן זזון" userId="e7612cab-8878-4673-b9da-7c366ac745b2" providerId="ADAL" clId="{CAFF14FF-A4F0-49DC-A460-9E540BD2701A}" dt="2025-12-22T20:36:15.899" v="3743" actId="13926"/>
          <ac:spMkLst>
            <pc:docMk/>
            <pc:sldMk cId="4123430557" sldId="262"/>
            <ac:spMk id="7" creationId="{AD039289-6058-E48C-25BF-405D768A52AA}"/>
          </ac:spMkLst>
        </pc:spChg>
        <pc:spChg chg="add mod">
          <ac:chgData name="דוד מאיר בן זזון" userId="e7612cab-8878-4673-b9da-7c366ac745b2" providerId="ADAL" clId="{CAFF14FF-A4F0-49DC-A460-9E540BD2701A}" dt="2025-12-22T20:32:32.807" v="3705" actId="14100"/>
          <ac:spMkLst>
            <pc:docMk/>
            <pc:sldMk cId="4123430557" sldId="262"/>
            <ac:spMk id="9" creationId="{9CC0BF40-F8C0-E318-EE37-560013E546BA}"/>
          </ac:spMkLst>
        </pc:spChg>
        <pc:spChg chg="add mod">
          <ac:chgData name="דוד מאיר בן זזון" userId="e7612cab-8878-4673-b9da-7c366ac745b2" providerId="ADAL" clId="{CAFF14FF-A4F0-49DC-A460-9E540BD2701A}" dt="2025-12-22T20:31:48.216" v="3696" actId="1076"/>
          <ac:spMkLst>
            <pc:docMk/>
            <pc:sldMk cId="4123430557" sldId="262"/>
            <ac:spMk id="11" creationId="{D6947779-2C93-BB6C-EB8F-7034EB7212BF}"/>
          </ac:spMkLst>
        </pc:spChg>
        <pc:picChg chg="add mod">
          <ac:chgData name="דוד מאיר בן זזון" userId="e7612cab-8878-4673-b9da-7c366ac745b2" providerId="ADAL" clId="{CAFF14FF-A4F0-49DC-A460-9E540BD2701A}" dt="2025-12-22T20:25:57.340" v="3621" actId="1076"/>
          <ac:picMkLst>
            <pc:docMk/>
            <pc:sldMk cId="4123430557" sldId="262"/>
            <ac:picMk id="5" creationId="{B43EE6C5-8ED7-75FC-B4A5-1F41E8444E44}"/>
          </ac:picMkLst>
        </pc:picChg>
        <pc:picChg chg="add mod">
          <ac:chgData name="דוד מאיר בן זזון" userId="e7612cab-8878-4673-b9da-7c366ac745b2" providerId="ADAL" clId="{CAFF14FF-A4F0-49DC-A460-9E540BD2701A}" dt="2025-12-22T20:31:54.437" v="3697" actId="1076"/>
          <ac:picMkLst>
            <pc:docMk/>
            <pc:sldMk cId="4123430557" sldId="262"/>
            <ac:picMk id="13" creationId="{3A706748-7F56-804E-9B7B-2716089ABB55}"/>
          </ac:picMkLst>
        </pc:picChg>
      </pc:sldChg>
      <pc:sldChg chg="addSp delSp modSp mod ord modTransition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2576872039" sldId="263"/>
        </pc:sldMkLst>
        <pc:spChg chg="add mod">
          <ac:chgData name="דוד מאיר בן זזון" userId="e7612cab-8878-4673-b9da-7c366ac745b2" providerId="ADAL" clId="{CAFF14FF-A4F0-49DC-A460-9E540BD2701A}" dt="2025-12-22T20:50:19.109" v="3835" actId="20577"/>
          <ac:spMkLst>
            <pc:docMk/>
            <pc:sldMk cId="2576872039" sldId="263"/>
            <ac:spMk id="3" creationId="{1F90AABB-27F2-C92C-2C7F-97F2254683CD}"/>
          </ac:spMkLst>
        </pc:spChg>
        <pc:spChg chg="add mod">
          <ac:chgData name="דוד מאיר בן זזון" userId="e7612cab-8878-4673-b9da-7c366ac745b2" providerId="ADAL" clId="{CAFF14FF-A4F0-49DC-A460-9E540BD2701A}" dt="2025-12-22T20:49:26.397" v="3828" actId="1035"/>
          <ac:spMkLst>
            <pc:docMk/>
            <pc:sldMk cId="2576872039" sldId="263"/>
            <ac:spMk id="5" creationId="{FF8BC3E7-C29E-034E-5AB9-7C1C3226D09F}"/>
          </ac:spMkLst>
        </pc:spChg>
        <pc:spChg chg="add mod">
          <ac:chgData name="דוד מאיר בן זזון" userId="e7612cab-8878-4673-b9da-7c366ac745b2" providerId="ADAL" clId="{CAFF14FF-A4F0-49DC-A460-9E540BD2701A}" dt="2025-12-22T20:46:36.201" v="3795" actId="1076"/>
          <ac:spMkLst>
            <pc:docMk/>
            <pc:sldMk cId="2576872039" sldId="263"/>
            <ac:spMk id="11" creationId="{C5F167CC-203B-410C-7320-07955F23C0C1}"/>
          </ac:spMkLst>
        </pc:spChg>
        <pc:spChg chg="add mod">
          <ac:chgData name="דוד מאיר בן זזון" userId="e7612cab-8878-4673-b9da-7c366ac745b2" providerId="ADAL" clId="{CAFF14FF-A4F0-49DC-A460-9E540BD2701A}" dt="2025-12-22T20:49:33.896" v="3829" actId="1076"/>
          <ac:spMkLst>
            <pc:docMk/>
            <pc:sldMk cId="2576872039" sldId="263"/>
            <ac:spMk id="13" creationId="{58C6913A-9E7E-1E8F-DA97-401AEEFF247B}"/>
          </ac:spMkLst>
        </pc:spChg>
        <pc:picChg chg="add mod">
          <ac:chgData name="דוד מאיר בן זזון" userId="e7612cab-8878-4673-b9da-7c366ac745b2" providerId="ADAL" clId="{CAFF14FF-A4F0-49DC-A460-9E540BD2701A}" dt="2025-12-22T20:45:40.396" v="3780" actId="14100"/>
          <ac:picMkLst>
            <pc:docMk/>
            <pc:sldMk cId="2576872039" sldId="263"/>
            <ac:picMk id="9" creationId="{A16F0712-1FF9-50A5-7F0E-0F832D8F4391}"/>
          </ac:picMkLst>
        </pc:picChg>
      </pc:sldChg>
      <pc:sldChg chg="addSp delSp modSp mod ord modTransition modAnim">
        <pc:chgData name="דוד מאיר בן זזון" userId="e7612cab-8878-4673-b9da-7c366ac745b2" providerId="ADAL" clId="{CAFF14FF-A4F0-49DC-A460-9E540BD2701A}" dt="2026-01-01T12:57:09.301" v="4361" actId="478"/>
        <pc:sldMkLst>
          <pc:docMk/>
          <pc:sldMk cId="3556982822" sldId="264"/>
        </pc:sldMkLst>
        <pc:spChg chg="add mod">
          <ac:chgData name="דוד מאיר בן זזון" userId="e7612cab-8878-4673-b9da-7c366ac745b2" providerId="ADAL" clId="{CAFF14FF-A4F0-49DC-A460-9E540BD2701A}" dt="2026-01-01T08:09:58.111" v="4165" actId="14100"/>
          <ac:spMkLst>
            <pc:docMk/>
            <pc:sldMk cId="3556982822" sldId="264"/>
            <ac:spMk id="3" creationId="{60822D79-EFF2-2A9D-5C0E-47EE1B5EB261}"/>
          </ac:spMkLst>
        </pc:spChg>
        <pc:spChg chg="add mod">
          <ac:chgData name="דוד מאיר בן זזון" userId="e7612cab-8878-4673-b9da-7c366ac745b2" providerId="ADAL" clId="{CAFF14FF-A4F0-49DC-A460-9E540BD2701A}" dt="2026-01-01T09:25:36.702" v="4281" actId="13926"/>
          <ac:spMkLst>
            <pc:docMk/>
            <pc:sldMk cId="3556982822" sldId="264"/>
            <ac:spMk id="6" creationId="{D95E6064-A3F2-87B3-3426-380B1DC034D6}"/>
          </ac:spMkLst>
        </pc:spChg>
        <pc:spChg chg="add mod">
          <ac:chgData name="דוד מאיר בן זזון" userId="e7612cab-8878-4673-b9da-7c366ac745b2" providerId="ADAL" clId="{CAFF14FF-A4F0-49DC-A460-9E540BD2701A}" dt="2026-01-01T09:22:07.026" v="4230" actId="1076"/>
          <ac:spMkLst>
            <pc:docMk/>
            <pc:sldMk cId="3556982822" sldId="264"/>
            <ac:spMk id="8" creationId="{0AFD51CD-92A8-5BB7-A660-C78F464ACAA0}"/>
          </ac:spMkLst>
        </pc:spChg>
        <pc:spChg chg="add mod">
          <ac:chgData name="דוד מאיר בן זזון" userId="e7612cab-8878-4673-b9da-7c366ac745b2" providerId="ADAL" clId="{CAFF14FF-A4F0-49DC-A460-9E540BD2701A}" dt="2026-01-01T09:19:49.553" v="4221" actId="20577"/>
          <ac:spMkLst>
            <pc:docMk/>
            <pc:sldMk cId="3556982822" sldId="264"/>
            <ac:spMk id="10" creationId="{147C27A0-FC39-F496-6E6F-D0FC95D382F5}"/>
          </ac:spMkLst>
        </pc:spChg>
        <pc:spChg chg="add mod">
          <ac:chgData name="דוד מאיר בן זזון" userId="e7612cab-8878-4673-b9da-7c366ac745b2" providerId="ADAL" clId="{CAFF14FF-A4F0-49DC-A460-9E540BD2701A}" dt="2026-01-01T09:22:07.026" v="4230" actId="1076"/>
          <ac:spMkLst>
            <pc:docMk/>
            <pc:sldMk cId="3556982822" sldId="264"/>
            <ac:spMk id="11" creationId="{9789FA20-0C23-1789-A211-21590322C2C3}"/>
          </ac:spMkLst>
        </pc:spChg>
        <pc:spChg chg="add mod">
          <ac:chgData name="דוד מאיר בן זזון" userId="e7612cab-8878-4673-b9da-7c366ac745b2" providerId="ADAL" clId="{CAFF14FF-A4F0-49DC-A460-9E540BD2701A}" dt="2026-01-01T09:22:31.822" v="4239" actId="207"/>
          <ac:spMkLst>
            <pc:docMk/>
            <pc:sldMk cId="3556982822" sldId="264"/>
            <ac:spMk id="13" creationId="{D55BF437-BC64-3F50-5FE7-8D92432EBC75}"/>
          </ac:spMkLst>
        </pc:spChg>
        <pc:picChg chg="add del mod">
          <ac:chgData name="דוד מאיר בן זזון" userId="e7612cab-8878-4673-b9da-7c366ac745b2" providerId="ADAL" clId="{CAFF14FF-A4F0-49DC-A460-9E540BD2701A}" dt="2026-01-01T12:57:09.301" v="4361" actId="478"/>
          <ac:picMkLst>
            <pc:docMk/>
            <pc:sldMk cId="3556982822" sldId="264"/>
            <ac:picMk id="4" creationId="{2FABCF65-E197-4424-91CC-CAC5CFD31E63}"/>
          </ac:picMkLst>
        </pc:picChg>
      </pc:sldChg>
      <pc:sldChg chg="addSp delSp modSp mod modTransition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911296692" sldId="265"/>
        </pc:sldMkLst>
        <pc:spChg chg="add mod">
          <ac:chgData name="דוד מאיר בן זזון" userId="e7612cab-8878-4673-b9da-7c366ac745b2" providerId="ADAL" clId="{CAFF14FF-A4F0-49DC-A460-9E540BD2701A}" dt="2026-01-01T07:51:42.288" v="4060" actId="1076"/>
          <ac:spMkLst>
            <pc:docMk/>
            <pc:sldMk cId="911296692" sldId="265"/>
            <ac:spMk id="3" creationId="{46B537C6-4FCF-154E-89B0-D8BE3479DBDA}"/>
          </ac:spMkLst>
        </pc:spChg>
        <pc:spChg chg="add mod">
          <ac:chgData name="דוד מאיר בן זזון" userId="e7612cab-8878-4673-b9da-7c366ac745b2" providerId="ADAL" clId="{CAFF14FF-A4F0-49DC-A460-9E540BD2701A}" dt="2026-01-01T08:04:35.850" v="4123" actId="1076"/>
          <ac:spMkLst>
            <pc:docMk/>
            <pc:sldMk cId="911296692" sldId="265"/>
            <ac:spMk id="7" creationId="{E8E7A368-3E72-A043-DB95-A7E7B3F50A55}"/>
          </ac:spMkLst>
        </pc:spChg>
        <pc:spChg chg="add mod">
          <ac:chgData name="דוד מאיר בן זזון" userId="e7612cab-8878-4673-b9da-7c366ac745b2" providerId="ADAL" clId="{CAFF14FF-A4F0-49DC-A460-9E540BD2701A}" dt="2026-01-01T07:52:14.426" v="4069" actId="1076"/>
          <ac:spMkLst>
            <pc:docMk/>
            <pc:sldMk cId="911296692" sldId="265"/>
            <ac:spMk id="11" creationId="{9956D0F7-DBCA-F663-DFF5-07D8714661E2}"/>
          </ac:spMkLst>
        </pc:spChg>
        <pc:spChg chg="add mod">
          <ac:chgData name="דוד מאיר בן זזון" userId="e7612cab-8878-4673-b9da-7c366ac745b2" providerId="ADAL" clId="{CAFF14FF-A4F0-49DC-A460-9E540BD2701A}" dt="2026-01-01T07:54:01.401" v="4100" actId="1076"/>
          <ac:spMkLst>
            <pc:docMk/>
            <pc:sldMk cId="911296692" sldId="265"/>
            <ac:spMk id="13" creationId="{EFEBBD0D-D716-C6DE-7AB3-DBBCDF953A71}"/>
          </ac:spMkLst>
        </pc:spChg>
        <pc:spChg chg="add mod">
          <ac:chgData name="דוד מאיר בן זזון" userId="e7612cab-8878-4673-b9da-7c366ac745b2" providerId="ADAL" clId="{CAFF14FF-A4F0-49DC-A460-9E540BD2701A}" dt="2026-01-01T07:53:52.826" v="4099" actId="20577"/>
          <ac:spMkLst>
            <pc:docMk/>
            <pc:sldMk cId="911296692" sldId="265"/>
            <ac:spMk id="15" creationId="{6DA12629-B2C5-CCFE-6194-450D2DFF259F}"/>
          </ac:spMkLst>
        </pc:spChg>
        <pc:spChg chg="add mod">
          <ac:chgData name="דוד מאיר בן זזון" userId="e7612cab-8878-4673-b9da-7c366ac745b2" providerId="ADAL" clId="{CAFF14FF-A4F0-49DC-A460-9E540BD2701A}" dt="2026-01-01T07:55:30.469" v="4115" actId="1076"/>
          <ac:spMkLst>
            <pc:docMk/>
            <pc:sldMk cId="911296692" sldId="265"/>
            <ac:spMk id="17" creationId="{A926B5C4-3607-3BBF-D7F4-CFC7F83C4EF2}"/>
          </ac:spMkLst>
        </pc:spChg>
        <pc:spChg chg="add mod">
          <ac:chgData name="דוד מאיר בן זזון" userId="e7612cab-8878-4673-b9da-7c366ac745b2" providerId="ADAL" clId="{CAFF14FF-A4F0-49DC-A460-9E540BD2701A}" dt="2026-01-01T08:05:52.059" v="4137" actId="1038"/>
          <ac:spMkLst>
            <pc:docMk/>
            <pc:sldMk cId="911296692" sldId="265"/>
            <ac:spMk id="19" creationId="{B47BFF9F-8CBD-9466-A1EB-A591236A4B23}"/>
          </ac:spMkLst>
        </pc:spChg>
        <pc:picChg chg="add del mod">
          <ac:chgData name="דוד מאיר בן זזון" userId="e7612cab-8878-4673-b9da-7c366ac745b2" providerId="ADAL" clId="{CAFF14FF-A4F0-49DC-A460-9E540BD2701A}" dt="2026-01-01T07:47:45.760" v="4035" actId="478"/>
          <ac:picMkLst>
            <pc:docMk/>
            <pc:sldMk cId="911296692" sldId="265"/>
            <ac:picMk id="5" creationId="{56E18448-4BBC-BE15-C2A9-21E1F9BF2A67}"/>
          </ac:picMkLst>
        </pc:picChg>
        <pc:picChg chg="add del mod">
          <ac:chgData name="דוד מאיר בן זזון" userId="e7612cab-8878-4673-b9da-7c366ac745b2" providerId="ADAL" clId="{CAFF14FF-A4F0-49DC-A460-9E540BD2701A}" dt="2026-01-01T08:04:18.691" v="4116" actId="478"/>
          <ac:picMkLst>
            <pc:docMk/>
            <pc:sldMk cId="911296692" sldId="265"/>
            <ac:picMk id="9" creationId="{95DD79E0-124E-B24B-69C6-67787EDA2FCD}"/>
          </ac:picMkLst>
        </pc:picChg>
        <pc:picChg chg="add mod">
          <ac:chgData name="דוד מאיר בן זזון" userId="e7612cab-8878-4673-b9da-7c366ac745b2" providerId="ADAL" clId="{CAFF14FF-A4F0-49DC-A460-9E540BD2701A}" dt="2026-01-01T08:04:32.786" v="4122" actId="1076"/>
          <ac:picMkLst>
            <pc:docMk/>
            <pc:sldMk cId="911296692" sldId="265"/>
            <ac:picMk id="21" creationId="{A9FEE58E-5D79-ACE3-24AF-B8926D439464}"/>
          </ac:picMkLst>
        </pc:picChg>
      </pc:sldChg>
      <pc:sldChg chg="addSp modSp mod ord modTransition modAnim">
        <pc:chgData name="דוד מאיר בן זזון" userId="e7612cab-8878-4673-b9da-7c366ac745b2" providerId="ADAL" clId="{CAFF14FF-A4F0-49DC-A460-9E540BD2701A}" dt="2026-01-01T12:34:46.039" v="4336" actId="1076"/>
        <pc:sldMkLst>
          <pc:docMk/>
          <pc:sldMk cId="2278441978" sldId="266"/>
        </pc:sldMkLst>
        <pc:spChg chg="add mod">
          <ac:chgData name="דוד מאיר בן זזון" userId="e7612cab-8878-4673-b9da-7c366ac745b2" providerId="ADAL" clId="{CAFF14FF-A4F0-49DC-A460-9E540BD2701A}" dt="2026-01-01T09:25:42.978" v="4282" actId="13926"/>
          <ac:spMkLst>
            <pc:docMk/>
            <pc:sldMk cId="2278441978" sldId="266"/>
            <ac:spMk id="3" creationId="{DD38D17D-F074-9F6C-E5BF-08B44C07C0A0}"/>
          </ac:spMkLst>
        </pc:spChg>
        <pc:spChg chg="add mod">
          <ac:chgData name="דוד מאיר בן זזון" userId="e7612cab-8878-4673-b9da-7c366ac745b2" providerId="ADAL" clId="{CAFF14FF-A4F0-49DC-A460-9E540BD2701A}" dt="2026-01-01T09:25:27.738" v="4280" actId="20577"/>
          <ac:spMkLst>
            <pc:docMk/>
            <pc:sldMk cId="2278441978" sldId="266"/>
            <ac:spMk id="5" creationId="{3AB3B241-2564-0B35-A5EB-C346EE66DBFA}"/>
          </ac:spMkLst>
        </pc:spChg>
        <pc:spChg chg="add mod">
          <ac:chgData name="דוד מאיר בן זזון" userId="e7612cab-8878-4673-b9da-7c366ac745b2" providerId="ADAL" clId="{CAFF14FF-A4F0-49DC-A460-9E540BD2701A}" dt="2026-01-01T09:33:49.291" v="4318" actId="1076"/>
          <ac:spMkLst>
            <pc:docMk/>
            <pc:sldMk cId="2278441978" sldId="266"/>
            <ac:spMk id="7" creationId="{E0674BCF-224B-7D43-0334-ACBB456E1A62}"/>
          </ac:spMkLst>
        </pc:spChg>
        <pc:spChg chg="add mod">
          <ac:chgData name="דוד מאיר בן זזון" userId="e7612cab-8878-4673-b9da-7c366ac745b2" providerId="ADAL" clId="{CAFF14FF-A4F0-49DC-A460-9E540BD2701A}" dt="2026-01-01T09:33:49.291" v="4318" actId="1076"/>
          <ac:spMkLst>
            <pc:docMk/>
            <pc:sldMk cId="2278441978" sldId="266"/>
            <ac:spMk id="9" creationId="{2AC41DCC-836C-DAB1-2D7B-F5E871C0B80D}"/>
          </ac:spMkLst>
        </pc:spChg>
        <pc:spChg chg="add mod">
          <ac:chgData name="דוד מאיר בן זזון" userId="e7612cab-8878-4673-b9da-7c366ac745b2" providerId="ADAL" clId="{CAFF14FF-A4F0-49DC-A460-9E540BD2701A}" dt="2026-01-01T09:33:45.062" v="4317" actId="1076"/>
          <ac:spMkLst>
            <pc:docMk/>
            <pc:sldMk cId="2278441978" sldId="266"/>
            <ac:spMk id="10" creationId="{B3333035-4659-AC2C-BBEB-C258862941B6}"/>
          </ac:spMkLst>
        </pc:spChg>
        <pc:spChg chg="add mod">
          <ac:chgData name="דוד מאיר בן זזון" userId="e7612cab-8878-4673-b9da-7c366ac745b2" providerId="ADAL" clId="{CAFF14FF-A4F0-49DC-A460-9E540BD2701A}" dt="2026-01-01T09:33:28.324" v="4315" actId="1076"/>
          <ac:spMkLst>
            <pc:docMk/>
            <pc:sldMk cId="2278441978" sldId="266"/>
            <ac:spMk id="14" creationId="{6547EF03-35F9-3BFD-AAF7-DD8386D24454}"/>
          </ac:spMkLst>
        </pc:spChg>
        <pc:picChg chg="add mod">
          <ac:chgData name="דוד מאיר בן זזון" userId="e7612cab-8878-4673-b9da-7c366ac745b2" providerId="ADAL" clId="{CAFF14FF-A4F0-49DC-A460-9E540BD2701A}" dt="2026-01-01T09:27:39.469" v="4291" actId="14100"/>
          <ac:picMkLst>
            <pc:docMk/>
            <pc:sldMk cId="2278441978" sldId="266"/>
            <ac:picMk id="12" creationId="{520B4733-C740-F0AE-13C1-8F6669AB43F9}"/>
          </ac:picMkLst>
        </pc:picChg>
        <pc:picChg chg="add mod">
          <ac:chgData name="דוד מאיר בן זזון" userId="e7612cab-8878-4673-b9da-7c366ac745b2" providerId="ADAL" clId="{CAFF14FF-A4F0-49DC-A460-9E540BD2701A}" dt="2026-01-01T09:33:45.062" v="4317" actId="1076"/>
          <ac:picMkLst>
            <pc:docMk/>
            <pc:sldMk cId="2278441978" sldId="266"/>
            <ac:picMk id="16" creationId="{78200A33-FE36-31CF-0A3C-65065965F6E6}"/>
          </ac:picMkLst>
        </pc:picChg>
        <pc:inkChg chg="add mod">
          <ac:chgData name="דוד מאיר בן זזון" userId="e7612cab-8878-4673-b9da-7c366ac745b2" providerId="ADAL" clId="{CAFF14FF-A4F0-49DC-A460-9E540BD2701A}" dt="2026-01-01T12:34:37.942" v="4334" actId="14100"/>
          <ac:inkMkLst>
            <pc:docMk/>
            <pc:sldMk cId="2278441978" sldId="266"/>
            <ac:inkMk id="2" creationId="{323E72FE-16CD-DC68-662D-8FDDB3709ED0}"/>
          </ac:inkMkLst>
        </pc:inkChg>
        <pc:inkChg chg="add mod">
          <ac:chgData name="דוד מאיר בן זזון" userId="e7612cab-8878-4673-b9da-7c366ac745b2" providerId="ADAL" clId="{CAFF14FF-A4F0-49DC-A460-9E540BD2701A}" dt="2026-01-01T12:34:46.039" v="4336" actId="1076"/>
          <ac:inkMkLst>
            <pc:docMk/>
            <pc:sldMk cId="2278441978" sldId="266"/>
            <ac:inkMk id="4" creationId="{797B2D7D-8141-23B4-5CB2-1ED02E430A51}"/>
          </ac:inkMkLst>
        </pc:inkChg>
      </pc:sldChg>
      <pc:sldChg chg="modTransition">
        <pc:chgData name="דוד מאיר בן זזון" userId="e7612cab-8878-4673-b9da-7c366ac745b2" providerId="ADAL" clId="{CAFF14FF-A4F0-49DC-A460-9E540BD2701A}" dt="2026-01-01T12:33:14.111" v="4328"/>
        <pc:sldMkLst>
          <pc:docMk/>
          <pc:sldMk cId="3986944456" sldId="267"/>
        </pc:sldMkLst>
      </pc:sldChg>
      <pc:sldChg chg="modTransition">
        <pc:chgData name="דוד מאיר בן זזון" userId="e7612cab-8878-4673-b9da-7c366ac745b2" providerId="ADAL" clId="{CAFF14FF-A4F0-49DC-A460-9E540BD2701A}" dt="2026-01-01T12:33:14.111" v="4328"/>
        <pc:sldMkLst>
          <pc:docMk/>
          <pc:sldMk cId="3610439243" sldId="268"/>
        </pc:sldMkLst>
      </pc:sldChg>
      <pc:sldChg chg="modTransition">
        <pc:chgData name="דוד מאיר בן זזון" userId="e7612cab-8878-4673-b9da-7c366ac745b2" providerId="ADAL" clId="{CAFF14FF-A4F0-49DC-A460-9E540BD2701A}" dt="2026-01-01T12:33:14.111" v="4328"/>
        <pc:sldMkLst>
          <pc:docMk/>
          <pc:sldMk cId="2117778894" sldId="269"/>
        </pc:sldMkLst>
      </pc:sldChg>
      <pc:sldChg chg="modTransition">
        <pc:chgData name="דוד מאיר בן זזון" userId="e7612cab-8878-4673-b9da-7c366ac745b2" providerId="ADAL" clId="{CAFF14FF-A4F0-49DC-A460-9E540BD2701A}" dt="2026-01-01T12:33:14.111" v="4328"/>
        <pc:sldMkLst>
          <pc:docMk/>
          <pc:sldMk cId="151172755" sldId="270"/>
        </pc:sldMkLst>
      </pc:sldChg>
      <pc:sldChg chg="modTransition">
        <pc:chgData name="דוד מאיר בן זזון" userId="e7612cab-8878-4673-b9da-7c366ac745b2" providerId="ADAL" clId="{CAFF14FF-A4F0-49DC-A460-9E540BD2701A}" dt="2026-01-01T12:33:14.111" v="4328"/>
        <pc:sldMkLst>
          <pc:docMk/>
          <pc:sldMk cId="3474604794" sldId="271"/>
        </pc:sldMkLst>
      </pc:sldChg>
      <pc:sldChg chg="modTransition">
        <pc:chgData name="דוד מאיר בן זזון" userId="e7612cab-8878-4673-b9da-7c366ac745b2" providerId="ADAL" clId="{CAFF14FF-A4F0-49DC-A460-9E540BD2701A}" dt="2026-01-01T12:33:14.111" v="4328"/>
        <pc:sldMkLst>
          <pc:docMk/>
          <pc:sldMk cId="2503608151" sldId="272"/>
        </pc:sldMkLst>
      </pc:sldChg>
      <pc:sldChg chg="modTransition">
        <pc:chgData name="דוד מאיר בן זזון" userId="e7612cab-8878-4673-b9da-7c366ac745b2" providerId="ADAL" clId="{CAFF14FF-A4F0-49DC-A460-9E540BD2701A}" dt="2026-01-01T12:33:14.111" v="4328"/>
        <pc:sldMkLst>
          <pc:docMk/>
          <pc:sldMk cId="1176367139" sldId="273"/>
        </pc:sldMkLst>
      </pc:sldChg>
      <pc:sldChg chg="modTransition">
        <pc:chgData name="דוד מאיר בן זזון" userId="e7612cab-8878-4673-b9da-7c366ac745b2" providerId="ADAL" clId="{CAFF14FF-A4F0-49DC-A460-9E540BD2701A}" dt="2026-01-01T12:33:14.111" v="4328"/>
        <pc:sldMkLst>
          <pc:docMk/>
          <pc:sldMk cId="1968876981" sldId="274"/>
        </pc:sldMkLst>
      </pc:sldChg>
      <pc:sldChg chg="modTransition">
        <pc:chgData name="דוד מאיר בן זזון" userId="e7612cab-8878-4673-b9da-7c366ac745b2" providerId="ADAL" clId="{CAFF14FF-A4F0-49DC-A460-9E540BD2701A}" dt="2026-01-01T12:33:14.111" v="4328"/>
        <pc:sldMkLst>
          <pc:docMk/>
          <pc:sldMk cId="3055059960" sldId="275"/>
        </pc:sldMkLst>
      </pc:sldChg>
      <pc:sldChg chg="addSp delSp modSp new mod ord modTransition">
        <pc:chgData name="דוד מאיר בן זזון" userId="e7612cab-8878-4673-b9da-7c366ac745b2" providerId="ADAL" clId="{CAFF14FF-A4F0-49DC-A460-9E540BD2701A}" dt="2026-01-01T12:33:14.111" v="4328"/>
        <pc:sldMkLst>
          <pc:docMk/>
          <pc:sldMk cId="1266032066" sldId="276"/>
        </pc:sldMkLst>
        <pc:spChg chg="add del mod">
          <ac:chgData name="דוד מאיר בן זזון" userId="e7612cab-8878-4673-b9da-7c366ac745b2" providerId="ADAL" clId="{CAFF14FF-A4F0-49DC-A460-9E540BD2701A}" dt="2026-01-01T09:24:43.527" v="4265" actId="21"/>
          <ac:spMkLst>
            <pc:docMk/>
            <pc:sldMk cId="1266032066" sldId="276"/>
            <ac:spMk id="3" creationId="{B3333035-4659-AC2C-BBEB-C258862941B6}"/>
          </ac:spMkLst>
        </pc:spChg>
      </pc:sldChg>
      <pc:sldChg chg="addSp delSp modSp add mod modTransition addAnim delAnim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371885182" sldId="278"/>
        </pc:sldMkLst>
        <pc:spChg chg="add del mod">
          <ac:chgData name="דוד מאיר בן זזון" userId="e7612cab-8878-4673-b9da-7c366ac745b2" providerId="ADAL" clId="{CAFF14FF-A4F0-49DC-A460-9E540BD2701A}" dt="2025-12-08T09:07:43.976" v="209" actId="403"/>
          <ac:spMkLst>
            <pc:docMk/>
            <pc:sldMk cId="371885182" sldId="278"/>
            <ac:spMk id="2" creationId="{F9956F5C-8584-31D6-3F2C-6F8734547F4F}"/>
          </ac:spMkLst>
        </pc:spChg>
        <pc:spChg chg="mod">
          <ac:chgData name="דוד מאיר בן זזון" userId="e7612cab-8878-4673-b9da-7c366ac745b2" providerId="ADAL" clId="{CAFF14FF-A4F0-49DC-A460-9E540BD2701A}" dt="2025-12-08T09:08:12.825" v="218" actId="113"/>
          <ac:spMkLst>
            <pc:docMk/>
            <pc:sldMk cId="371885182" sldId="278"/>
            <ac:spMk id="7" creationId="{E3A34870-92BB-6274-D5D1-F7886F9A8185}"/>
          </ac:spMkLst>
        </pc:spChg>
        <pc:spChg chg="mod">
          <ac:chgData name="דוד מאיר בן זזון" userId="e7612cab-8878-4673-b9da-7c366ac745b2" providerId="ADAL" clId="{CAFF14FF-A4F0-49DC-A460-9E540BD2701A}" dt="2025-12-08T09:08:38.513" v="225" actId="1076"/>
          <ac:spMkLst>
            <pc:docMk/>
            <pc:sldMk cId="371885182" sldId="278"/>
            <ac:spMk id="12" creationId="{7C43EA20-0CBA-2786-AE8D-E131B1ED3F48}"/>
          </ac:spMkLst>
        </pc:spChg>
        <pc:picChg chg="add mod">
          <ac:chgData name="דוד מאיר בן זזון" userId="e7612cab-8878-4673-b9da-7c366ac745b2" providerId="ADAL" clId="{CAFF14FF-A4F0-49DC-A460-9E540BD2701A}" dt="2025-12-08T09:09:14.660" v="227" actId="1076"/>
          <ac:picMkLst>
            <pc:docMk/>
            <pc:sldMk cId="371885182" sldId="278"/>
            <ac:picMk id="4" creationId="{148557D1-455D-D4E0-5592-8AB5D188D706}"/>
          </ac:picMkLst>
        </pc:picChg>
        <pc:picChg chg="mod">
          <ac:chgData name="דוד מאיר בן זזון" userId="e7612cab-8878-4673-b9da-7c366ac745b2" providerId="ADAL" clId="{CAFF14FF-A4F0-49DC-A460-9E540BD2701A}" dt="2025-12-08T09:07:58.247" v="215" actId="1076"/>
          <ac:picMkLst>
            <pc:docMk/>
            <pc:sldMk cId="371885182" sldId="278"/>
            <ac:picMk id="9" creationId="{4A9C28A0-5B95-9939-38BE-2749B15E052F}"/>
          </ac:picMkLst>
        </pc:picChg>
      </pc:sldChg>
      <pc:sldChg chg="addSp delSp modSp add mod modTransition delAnim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2005776987" sldId="279"/>
        </pc:sldMkLst>
        <pc:spChg chg="mod">
          <ac:chgData name="דוד מאיר בן זזון" userId="e7612cab-8878-4673-b9da-7c366ac745b2" providerId="ADAL" clId="{CAFF14FF-A4F0-49DC-A460-9E540BD2701A}" dt="2025-12-09T20:01:16.416" v="1320" actId="1036"/>
          <ac:spMkLst>
            <pc:docMk/>
            <pc:sldMk cId="2005776987" sldId="279"/>
            <ac:spMk id="5" creationId="{0758451E-8A91-3681-FAA0-2CBA7BD0F75D}"/>
          </ac:spMkLst>
        </pc:spChg>
        <pc:spChg chg="mod">
          <ac:chgData name="דוד מאיר בן זזון" userId="e7612cab-8878-4673-b9da-7c366ac745b2" providerId="ADAL" clId="{CAFF14FF-A4F0-49DC-A460-9E540BD2701A}" dt="2025-12-09T19:33:34.717" v="573" actId="164"/>
          <ac:spMkLst>
            <pc:docMk/>
            <pc:sldMk cId="2005776987" sldId="279"/>
            <ac:spMk id="7" creationId="{920AA00E-0F09-BC4C-4BAF-ABF4CE1A74CE}"/>
          </ac:spMkLst>
        </pc:spChg>
        <pc:spChg chg="mod">
          <ac:chgData name="דוד מאיר בן זזון" userId="e7612cab-8878-4673-b9da-7c366ac745b2" providerId="ADAL" clId="{CAFF14FF-A4F0-49DC-A460-9E540BD2701A}" dt="2025-12-09T19:32:35.179" v="565" actId="164"/>
          <ac:spMkLst>
            <pc:docMk/>
            <pc:sldMk cId="2005776987" sldId="279"/>
            <ac:spMk id="10" creationId="{9E21E5E2-D51D-364C-6676-B8AEB0492CC4}"/>
          </ac:spMkLst>
        </pc:spChg>
        <pc:spChg chg="mod">
          <ac:chgData name="דוד מאיר בן זזון" userId="e7612cab-8878-4673-b9da-7c366ac745b2" providerId="ADAL" clId="{CAFF14FF-A4F0-49DC-A460-9E540BD2701A}" dt="2025-12-09T19:47:43.107" v="1052" actId="14100"/>
          <ac:spMkLst>
            <pc:docMk/>
            <pc:sldMk cId="2005776987" sldId="279"/>
            <ac:spMk id="13" creationId="{2A8BC667-2222-7F64-1931-1FB58CA38AF3}"/>
          </ac:spMkLst>
        </pc:spChg>
        <pc:spChg chg="add mod">
          <ac:chgData name="דוד מאיר בן זזון" userId="e7612cab-8878-4673-b9da-7c366ac745b2" providerId="ADAL" clId="{CAFF14FF-A4F0-49DC-A460-9E540BD2701A}" dt="2025-12-09T20:01:43.545" v="1325" actId="14100"/>
          <ac:spMkLst>
            <pc:docMk/>
            <pc:sldMk cId="2005776987" sldId="279"/>
            <ac:spMk id="14" creationId="{9DB5CECD-7077-7CDE-C296-B5C0AB54ECA2}"/>
          </ac:spMkLst>
        </pc:spChg>
        <pc:spChg chg="mod">
          <ac:chgData name="דוד מאיר בן זזון" userId="e7612cab-8878-4673-b9da-7c366ac745b2" providerId="ADAL" clId="{CAFF14FF-A4F0-49DC-A460-9E540BD2701A}" dt="2025-12-09T19:32:45.973" v="567" actId="164"/>
          <ac:spMkLst>
            <pc:docMk/>
            <pc:sldMk cId="2005776987" sldId="279"/>
            <ac:spMk id="15" creationId="{4B3C59D7-82CE-AD9E-EC1E-D26DA6839CFB}"/>
          </ac:spMkLst>
        </pc:spChg>
        <pc:spChg chg="mod">
          <ac:chgData name="דוד מאיר בן זזון" userId="e7612cab-8878-4673-b9da-7c366ac745b2" providerId="ADAL" clId="{CAFF14FF-A4F0-49DC-A460-9E540BD2701A}" dt="2025-12-09T19:33:55.300" v="577" actId="1076"/>
          <ac:spMkLst>
            <pc:docMk/>
            <pc:sldMk cId="2005776987" sldId="279"/>
            <ac:spMk id="17" creationId="{B96162D5-2AE4-6451-F28B-4106438AE15C}"/>
          </ac:spMkLst>
        </pc:spChg>
        <pc:spChg chg="add del mod">
          <ac:chgData name="דוד מאיר בן זזון" userId="e7612cab-8878-4673-b9da-7c366ac745b2" providerId="ADAL" clId="{CAFF14FF-A4F0-49DC-A460-9E540BD2701A}" dt="2025-12-09T19:56:58.255" v="1233" actId="207"/>
          <ac:spMkLst>
            <pc:docMk/>
            <pc:sldMk cId="2005776987" sldId="279"/>
            <ac:spMk id="20" creationId="{5DE869CF-8EDE-EEA2-4B1A-0576F12E234E}"/>
          </ac:spMkLst>
        </pc:spChg>
        <pc:spChg chg="add mod">
          <ac:chgData name="דוד מאיר בן זזון" userId="e7612cab-8878-4673-b9da-7c366ac745b2" providerId="ADAL" clId="{CAFF14FF-A4F0-49DC-A460-9E540BD2701A}" dt="2025-12-09T19:57:51.853" v="1239" actId="2711"/>
          <ac:spMkLst>
            <pc:docMk/>
            <pc:sldMk cId="2005776987" sldId="279"/>
            <ac:spMk id="22" creationId="{F2F34D00-80A7-5BC8-DF52-A3C05EE798A5}"/>
          </ac:spMkLst>
        </pc:spChg>
        <pc:spChg chg="add mod">
          <ac:chgData name="דוד מאיר בן זזון" userId="e7612cab-8878-4673-b9da-7c366ac745b2" providerId="ADAL" clId="{CAFF14FF-A4F0-49DC-A460-9E540BD2701A}" dt="2025-12-09T19:58:20.995" v="1244" actId="108"/>
          <ac:spMkLst>
            <pc:docMk/>
            <pc:sldMk cId="2005776987" sldId="279"/>
            <ac:spMk id="24" creationId="{6ACF4D48-5874-2959-4E50-85635955FEEE}"/>
          </ac:spMkLst>
        </pc:spChg>
        <pc:spChg chg="add mod">
          <ac:chgData name="דוד מאיר בן זזון" userId="e7612cab-8878-4673-b9da-7c366ac745b2" providerId="ADAL" clId="{CAFF14FF-A4F0-49DC-A460-9E540BD2701A}" dt="2025-12-09T19:58:11.354" v="1242" actId="108"/>
          <ac:spMkLst>
            <pc:docMk/>
            <pc:sldMk cId="2005776987" sldId="279"/>
            <ac:spMk id="27" creationId="{87116403-98C2-8779-380F-CD7B9D95D3E3}"/>
          </ac:spMkLst>
        </pc:spChg>
        <pc:spChg chg="add mod">
          <ac:chgData name="דוד מאיר בן זזון" userId="e7612cab-8878-4673-b9da-7c366ac745b2" providerId="ADAL" clId="{CAFF14FF-A4F0-49DC-A460-9E540BD2701A}" dt="2025-12-09T19:58:14.518" v="1243" actId="108"/>
          <ac:spMkLst>
            <pc:docMk/>
            <pc:sldMk cId="2005776987" sldId="279"/>
            <ac:spMk id="32" creationId="{965AF9F1-DF62-8B93-B78B-902CE94F04B8}"/>
          </ac:spMkLst>
        </pc:spChg>
        <pc:grpChg chg="add mod">
          <ac:chgData name="דוד מאיר בן זזון" userId="e7612cab-8878-4673-b9da-7c366ac745b2" providerId="ADAL" clId="{CAFF14FF-A4F0-49DC-A460-9E540BD2701A}" dt="2025-12-09T20:01:16.416" v="1320" actId="1036"/>
          <ac:grpSpMkLst>
            <pc:docMk/>
            <pc:sldMk cId="2005776987" sldId="279"/>
            <ac:grpSpMk id="4" creationId="{F2DAE669-1058-F2B4-55D1-ACED801B32C5}"/>
          </ac:grpSpMkLst>
        </pc:grpChg>
        <pc:grpChg chg="add mod">
          <ac:chgData name="דוד מאיר בן זזון" userId="e7612cab-8878-4673-b9da-7c366ac745b2" providerId="ADAL" clId="{CAFF14FF-A4F0-49DC-A460-9E540BD2701A}" dt="2025-12-09T20:01:16.416" v="1320" actId="1036"/>
          <ac:grpSpMkLst>
            <pc:docMk/>
            <pc:sldMk cId="2005776987" sldId="279"/>
            <ac:grpSpMk id="6" creationId="{16825D3E-9139-6286-389A-E84C03D86FD7}"/>
          </ac:grpSpMkLst>
        </pc:grpChg>
        <pc:grpChg chg="add mod">
          <ac:chgData name="דוד מאיר בן זזון" userId="e7612cab-8878-4673-b9da-7c366ac745b2" providerId="ADAL" clId="{CAFF14FF-A4F0-49DC-A460-9E540BD2701A}" dt="2025-12-09T20:01:02.770" v="1293" actId="1076"/>
          <ac:grpSpMkLst>
            <pc:docMk/>
            <pc:sldMk cId="2005776987" sldId="279"/>
            <ac:grpSpMk id="9" creationId="{0DB731D1-5C9C-4D43-262E-2F242C34DDFD}"/>
          </ac:grpSpMkLst>
        </pc:grpChg>
        <pc:grpChg chg="add mod">
          <ac:chgData name="דוד מאיר בן זזון" userId="e7612cab-8878-4673-b9da-7c366ac745b2" providerId="ADAL" clId="{CAFF14FF-A4F0-49DC-A460-9E540BD2701A}" dt="2025-12-09T19:35:35.989" v="582" actId="1076"/>
          <ac:grpSpMkLst>
            <pc:docMk/>
            <pc:sldMk cId="2005776987" sldId="279"/>
            <ac:grpSpMk id="12" creationId="{4AAA5566-AA7F-360E-7624-14A5C4A5BB80}"/>
          </ac:grpSpMkLst>
        </pc:grpChg>
        <pc:grpChg chg="add mod">
          <ac:chgData name="דוד מאיר בן זזון" userId="e7612cab-8878-4673-b9da-7c366ac745b2" providerId="ADAL" clId="{CAFF14FF-A4F0-49DC-A460-9E540BD2701A}" dt="2025-12-09T20:01:16.416" v="1320" actId="1036"/>
          <ac:grpSpMkLst>
            <pc:docMk/>
            <pc:sldMk cId="2005776987" sldId="279"/>
            <ac:grpSpMk id="16" creationId="{D6382086-FB6B-861A-24B5-F592390BB162}"/>
          </ac:grpSpMkLst>
        </pc:grpChg>
        <pc:picChg chg="add mod">
          <ac:chgData name="דוד מאיר בן זזון" userId="e7612cab-8878-4673-b9da-7c366ac745b2" providerId="ADAL" clId="{CAFF14FF-A4F0-49DC-A460-9E540BD2701A}" dt="2025-12-09T19:48:23.709" v="1057" actId="1076"/>
          <ac:picMkLst>
            <pc:docMk/>
            <pc:sldMk cId="2005776987" sldId="279"/>
            <ac:picMk id="18" creationId="{CB56B9C2-361F-C74E-15F0-5233FBE16EA0}"/>
          </ac:picMkLst>
        </pc:picChg>
        <pc:picChg chg="add mod">
          <ac:chgData name="דוד מאיר בן זזון" userId="e7612cab-8878-4673-b9da-7c366ac745b2" providerId="ADAL" clId="{CAFF14FF-A4F0-49DC-A460-9E540BD2701A}" dt="2025-12-09T19:55:44.412" v="1132" actId="1036"/>
          <ac:picMkLst>
            <pc:docMk/>
            <pc:sldMk cId="2005776987" sldId="279"/>
            <ac:picMk id="21" creationId="{24E9D6BA-E754-65E4-7EED-20AA20BD4152}"/>
          </ac:picMkLst>
        </pc:picChg>
        <pc:picChg chg="add mod">
          <ac:chgData name="דוד מאיר בן זזון" userId="e7612cab-8878-4673-b9da-7c366ac745b2" providerId="ADAL" clId="{CAFF14FF-A4F0-49DC-A460-9E540BD2701A}" dt="2025-12-09T19:54:28.102" v="1085" actId="1076"/>
          <ac:picMkLst>
            <pc:docMk/>
            <pc:sldMk cId="2005776987" sldId="279"/>
            <ac:picMk id="23" creationId="{E372F1B3-CB0B-AF08-3AFE-1A913224C6E6}"/>
          </ac:picMkLst>
        </pc:picChg>
        <pc:picChg chg="mod">
          <ac:chgData name="דוד מאיר בן זזון" userId="e7612cab-8878-4673-b9da-7c366ac745b2" providerId="ADAL" clId="{CAFF14FF-A4F0-49DC-A460-9E540BD2701A}" dt="2025-12-09T19:33:34.717" v="573" actId="164"/>
          <ac:picMkLst>
            <pc:docMk/>
            <pc:sldMk cId="2005776987" sldId="279"/>
            <ac:picMk id="25" creationId="{DBB29BE9-A1E7-9D82-9A44-5E4CE96784D2}"/>
          </ac:picMkLst>
        </pc:picChg>
        <pc:picChg chg="add mod">
          <ac:chgData name="דוד מאיר בן זזון" userId="e7612cab-8878-4673-b9da-7c366ac745b2" providerId="ADAL" clId="{CAFF14FF-A4F0-49DC-A460-9E540BD2701A}" dt="2025-12-09T19:55:29.116" v="1117" actId="1036"/>
          <ac:picMkLst>
            <pc:docMk/>
            <pc:sldMk cId="2005776987" sldId="279"/>
            <ac:picMk id="26" creationId="{C5E90AEE-4175-05A1-DB51-8EFFEA08A537}"/>
          </ac:picMkLst>
        </pc:picChg>
        <pc:picChg chg="mod">
          <ac:chgData name="דוד מאיר בן זזון" userId="e7612cab-8878-4673-b9da-7c366ac745b2" providerId="ADAL" clId="{CAFF14FF-A4F0-49DC-A460-9E540BD2701A}" dt="2025-12-09T19:32:35.179" v="565" actId="164"/>
          <ac:picMkLst>
            <pc:docMk/>
            <pc:sldMk cId="2005776987" sldId="279"/>
            <ac:picMk id="28" creationId="{9FA3B543-0BA8-C313-A412-77EB1FEF057A}"/>
          </ac:picMkLst>
        </pc:picChg>
        <pc:picChg chg="add mod">
          <ac:chgData name="דוד מאיר בן זזון" userId="e7612cab-8878-4673-b9da-7c366ac745b2" providerId="ADAL" clId="{CAFF14FF-A4F0-49DC-A460-9E540BD2701A}" dt="2025-12-09T19:54:12.173" v="1084" actId="1076"/>
          <ac:picMkLst>
            <pc:docMk/>
            <pc:sldMk cId="2005776987" sldId="279"/>
            <ac:picMk id="30" creationId="{0847A20B-E2C1-8D63-4F38-0E8F7E4042D6}"/>
          </ac:picMkLst>
        </pc:picChg>
        <pc:picChg chg="mod">
          <ac:chgData name="דוד מאיר בן זזון" userId="e7612cab-8878-4673-b9da-7c366ac745b2" providerId="ADAL" clId="{CAFF14FF-A4F0-49DC-A460-9E540BD2701A}" dt="2025-12-09T19:32:41.063" v="566" actId="164"/>
          <ac:picMkLst>
            <pc:docMk/>
            <pc:sldMk cId="2005776987" sldId="279"/>
            <ac:picMk id="31" creationId="{F4AA41D5-1E8C-A1F6-C8C6-B45F6D7D99C4}"/>
          </ac:picMkLst>
        </pc:picChg>
        <pc:picChg chg="mod">
          <ac:chgData name="דוד מאיר בן זזון" userId="e7612cab-8878-4673-b9da-7c366ac745b2" providerId="ADAL" clId="{CAFF14FF-A4F0-49DC-A460-9E540BD2701A}" dt="2025-12-09T19:32:45.973" v="567" actId="164"/>
          <ac:picMkLst>
            <pc:docMk/>
            <pc:sldMk cId="2005776987" sldId="279"/>
            <ac:picMk id="33" creationId="{F86D4573-8325-2B42-C74C-75F65BA3FC7A}"/>
          </ac:picMkLst>
        </pc:picChg>
        <pc:picChg chg="mod">
          <ac:chgData name="דוד מאיר בן זזון" userId="e7612cab-8878-4673-b9da-7c366ac745b2" providerId="ADAL" clId="{CAFF14FF-A4F0-49DC-A460-9E540BD2701A}" dt="2025-12-09T19:35:27.053" v="581" actId="1076"/>
          <ac:picMkLst>
            <pc:docMk/>
            <pc:sldMk cId="2005776987" sldId="279"/>
            <ac:picMk id="35" creationId="{843A702D-A717-5A36-A55F-AF1EDC0568E9}"/>
          </ac:picMkLst>
        </pc:picChg>
      </pc:sldChg>
      <pc:sldChg chg="addSp delSp modSp add mod ord modTransition addAnim delAnim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2819227539" sldId="281"/>
        </pc:sldMkLst>
        <pc:spChg chg="add mod">
          <ac:chgData name="דוד מאיר בן זזון" userId="e7612cab-8878-4673-b9da-7c366ac745b2" providerId="ADAL" clId="{CAFF14FF-A4F0-49DC-A460-9E540BD2701A}" dt="2025-12-09T20:59:50.583" v="2154" actId="14100"/>
          <ac:spMkLst>
            <pc:docMk/>
            <pc:sldMk cId="2819227539" sldId="281"/>
            <ac:spMk id="7" creationId="{A00D4E0A-70B4-39F7-F8BA-7B7828CACE47}"/>
          </ac:spMkLst>
        </pc:spChg>
        <pc:spChg chg="add mod">
          <ac:chgData name="דוד מאיר בן זזון" userId="e7612cab-8878-4673-b9da-7c366ac745b2" providerId="ADAL" clId="{CAFF14FF-A4F0-49DC-A460-9E540BD2701A}" dt="2025-12-09T20:59:44.622" v="2153" actId="14100"/>
          <ac:spMkLst>
            <pc:docMk/>
            <pc:sldMk cId="2819227539" sldId="281"/>
            <ac:spMk id="8" creationId="{5D20E8EA-F6B2-35F2-EFAE-026F10107C65}"/>
          </ac:spMkLst>
        </pc:spChg>
        <pc:spChg chg="add mod">
          <ac:chgData name="דוד מאיר בן זזון" userId="e7612cab-8878-4673-b9da-7c366ac745b2" providerId="ADAL" clId="{CAFF14FF-A4F0-49DC-A460-9E540BD2701A}" dt="2025-12-09T21:19:24.566" v="2369" actId="1076"/>
          <ac:spMkLst>
            <pc:docMk/>
            <pc:sldMk cId="2819227539" sldId="281"/>
            <ac:spMk id="13" creationId="{2CC5576E-5FD2-E435-2730-27B0B02AAAF1}"/>
          </ac:spMkLst>
        </pc:spChg>
        <pc:spChg chg="add mod">
          <ac:chgData name="דוד מאיר בן זזון" userId="e7612cab-8878-4673-b9da-7c366ac745b2" providerId="ADAL" clId="{CAFF14FF-A4F0-49DC-A460-9E540BD2701A}" dt="2025-12-09T21:18:43.028" v="2365" actId="1076"/>
          <ac:spMkLst>
            <pc:docMk/>
            <pc:sldMk cId="2819227539" sldId="281"/>
            <ac:spMk id="14" creationId="{945FF865-8A91-7DCF-E578-19775B623EFA}"/>
          </ac:spMkLst>
        </pc:spChg>
        <pc:spChg chg="add mod">
          <ac:chgData name="דוד מאיר בן זזון" userId="e7612cab-8878-4673-b9da-7c366ac745b2" providerId="ADAL" clId="{CAFF14FF-A4F0-49DC-A460-9E540BD2701A}" dt="2025-12-09T21:21:53.974" v="2382"/>
          <ac:spMkLst>
            <pc:docMk/>
            <pc:sldMk cId="2819227539" sldId="281"/>
            <ac:spMk id="16" creationId="{DE79F47C-6E87-0820-DF35-0F2FCCBF40E3}"/>
          </ac:spMkLst>
        </pc:spChg>
        <pc:spChg chg="add mod">
          <ac:chgData name="דוד מאיר בן זזון" userId="e7612cab-8878-4673-b9da-7c366ac745b2" providerId="ADAL" clId="{CAFF14FF-A4F0-49DC-A460-9E540BD2701A}" dt="2025-12-09T21:22:43.835" v="2386"/>
          <ac:spMkLst>
            <pc:docMk/>
            <pc:sldMk cId="2819227539" sldId="281"/>
            <ac:spMk id="17" creationId="{D05062AE-3835-B206-2D3E-19C6B722D6CB}"/>
          </ac:spMkLst>
        </pc:spChg>
        <pc:spChg chg="add mod">
          <ac:chgData name="דוד מאיר בן זזון" userId="e7612cab-8878-4673-b9da-7c366ac745b2" providerId="ADAL" clId="{CAFF14FF-A4F0-49DC-A460-9E540BD2701A}" dt="2025-12-09T21:27:21.688" v="2415"/>
          <ac:spMkLst>
            <pc:docMk/>
            <pc:sldMk cId="2819227539" sldId="281"/>
            <ac:spMk id="18" creationId="{E850F0D5-E227-B1A6-CD3F-DA33FCF97AA9}"/>
          </ac:spMkLst>
        </pc:spChg>
        <pc:picChg chg="add mod">
          <ac:chgData name="דוד מאיר בן זזון" userId="e7612cab-8878-4673-b9da-7c366ac745b2" providerId="ADAL" clId="{CAFF14FF-A4F0-49DC-A460-9E540BD2701A}" dt="2025-12-09T21:21:53.974" v="2382"/>
          <ac:picMkLst>
            <pc:docMk/>
            <pc:sldMk cId="2819227539" sldId="281"/>
            <ac:picMk id="15" creationId="{74842F17-BD70-D733-D810-5E8CD2124C0C}"/>
          </ac:picMkLst>
        </pc:picChg>
      </pc:sldChg>
      <pc:sldChg chg="addSp delSp modSp add mod modTransition addAnim delAnim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2456889557" sldId="282"/>
        </pc:sldMkLst>
        <pc:spChg chg="add mod">
          <ac:chgData name="דוד מאיר בן זזון" userId="e7612cab-8878-4673-b9da-7c366ac745b2" providerId="ADAL" clId="{CAFF14FF-A4F0-49DC-A460-9E540BD2701A}" dt="2025-12-09T21:06:22.082" v="2192"/>
          <ac:spMkLst>
            <pc:docMk/>
            <pc:sldMk cId="2456889557" sldId="282"/>
            <ac:spMk id="10" creationId="{036FEB18-DF84-07F2-11DE-ED6AC2295B59}"/>
          </ac:spMkLst>
        </pc:spChg>
        <pc:spChg chg="mod">
          <ac:chgData name="דוד מאיר בן זזון" userId="e7612cab-8878-4673-b9da-7c366ac745b2" providerId="ADAL" clId="{CAFF14FF-A4F0-49DC-A460-9E540BD2701A}" dt="2025-12-09T21:34:24.074" v="2467" actId="1076"/>
          <ac:spMkLst>
            <pc:docMk/>
            <pc:sldMk cId="2456889557" sldId="282"/>
            <ac:spMk id="12" creationId="{4E4AD4B2-592F-B4BC-0A29-2B28FAAE0E41}"/>
          </ac:spMkLst>
        </pc:spChg>
        <pc:spChg chg="add mod">
          <ac:chgData name="דוד מאיר בן זזון" userId="e7612cab-8878-4673-b9da-7c366ac745b2" providerId="ADAL" clId="{CAFF14FF-A4F0-49DC-A460-9E540BD2701A}" dt="2025-12-09T21:11:31.025" v="2331"/>
          <ac:spMkLst>
            <pc:docMk/>
            <pc:sldMk cId="2456889557" sldId="282"/>
            <ac:spMk id="13" creationId="{97116258-5BEA-54E6-16E2-59646394DF5F}"/>
          </ac:spMkLst>
        </pc:spChg>
        <pc:spChg chg="add mod">
          <ac:chgData name="דוד מאיר בן זזון" userId="e7612cab-8878-4673-b9da-7c366ac745b2" providerId="ADAL" clId="{CAFF14FF-A4F0-49DC-A460-9E540BD2701A}" dt="2025-12-09T21:15:30.313" v="2348" actId="1076"/>
          <ac:spMkLst>
            <pc:docMk/>
            <pc:sldMk cId="2456889557" sldId="282"/>
            <ac:spMk id="14" creationId="{90221A8B-4FE6-6C8B-8BD4-57B71C19388B}"/>
          </ac:spMkLst>
        </pc:spChg>
        <pc:spChg chg="add mod">
          <ac:chgData name="דוד מאיר בן זזון" userId="e7612cab-8878-4673-b9da-7c366ac745b2" providerId="ADAL" clId="{CAFF14FF-A4F0-49DC-A460-9E540BD2701A}" dt="2025-12-09T21:32:14.509" v="2447" actId="14100"/>
          <ac:spMkLst>
            <pc:docMk/>
            <pc:sldMk cId="2456889557" sldId="282"/>
            <ac:spMk id="18" creationId="{71D2308B-2D12-7A49-26E6-49F76FCDE24E}"/>
          </ac:spMkLst>
        </pc:spChg>
        <pc:spChg chg="add mod">
          <ac:chgData name="דוד מאיר בן זזון" userId="e7612cab-8878-4673-b9da-7c366ac745b2" providerId="ADAL" clId="{CAFF14FF-A4F0-49DC-A460-9E540BD2701A}" dt="2025-12-09T21:32:14.509" v="2447" actId="14100"/>
          <ac:spMkLst>
            <pc:docMk/>
            <pc:sldMk cId="2456889557" sldId="282"/>
            <ac:spMk id="19" creationId="{2CD133E4-0B3F-1C01-D51D-D6A0F0767410}"/>
          </ac:spMkLst>
        </pc:spChg>
        <pc:spChg chg="mod">
          <ac:chgData name="דוד מאיר בן זזון" userId="e7612cab-8878-4673-b9da-7c366ac745b2" providerId="ADAL" clId="{CAFF14FF-A4F0-49DC-A460-9E540BD2701A}" dt="2025-12-09T21:30:11.930" v="2425" actId="1076"/>
          <ac:spMkLst>
            <pc:docMk/>
            <pc:sldMk cId="2456889557" sldId="282"/>
            <ac:spMk id="27" creationId="{057FC701-148F-5618-AE54-B7E1782C342A}"/>
          </ac:spMkLst>
        </pc:spChg>
        <pc:spChg chg="mod">
          <ac:chgData name="דוד מאיר בן זזון" userId="e7612cab-8878-4673-b9da-7c366ac745b2" providerId="ADAL" clId="{CAFF14FF-A4F0-49DC-A460-9E540BD2701A}" dt="2025-12-09T21:13:05.245" v="2335" actId="1076"/>
          <ac:spMkLst>
            <pc:docMk/>
            <pc:sldMk cId="2456889557" sldId="282"/>
            <ac:spMk id="35" creationId="{E290D29F-6728-054C-38FE-5029A16DCF0F}"/>
          </ac:spMkLst>
        </pc:spChg>
      </pc:sldChg>
      <pc:sldChg chg="addSp delSp modSp add mod modTransition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2872533479" sldId="283"/>
        </pc:sldMkLst>
        <pc:spChg chg="mod">
          <ac:chgData name="דוד מאיר בן זזון" userId="e7612cab-8878-4673-b9da-7c366ac745b2" providerId="ADAL" clId="{CAFF14FF-A4F0-49DC-A460-9E540BD2701A}" dt="2025-12-09T21:27:15.014" v="2413" actId="1076"/>
          <ac:spMkLst>
            <pc:docMk/>
            <pc:sldMk cId="2872533479" sldId="283"/>
            <ac:spMk id="9" creationId="{28E6A078-4F79-A1C5-B3DA-EBC89815FD65}"/>
          </ac:spMkLst>
        </pc:spChg>
        <pc:spChg chg="mod">
          <ac:chgData name="דוד מאיר בן זזון" userId="e7612cab-8878-4673-b9da-7c366ac745b2" providerId="ADAL" clId="{CAFF14FF-A4F0-49DC-A460-9E540BD2701A}" dt="2025-12-09T21:27:11.528" v="2412" actId="1076"/>
          <ac:spMkLst>
            <pc:docMk/>
            <pc:sldMk cId="2872533479" sldId="283"/>
            <ac:spMk id="11" creationId="{7A455A0C-1902-D9E1-55A5-693F2D2E6147}"/>
          </ac:spMkLst>
        </pc:spChg>
        <pc:spChg chg="add mod">
          <ac:chgData name="דוד מאיר בן זזון" userId="e7612cab-8878-4673-b9da-7c366ac745b2" providerId="ADAL" clId="{CAFF14FF-A4F0-49DC-A460-9E540BD2701A}" dt="2025-12-09T21:31:03.473" v="2438" actId="20577"/>
          <ac:spMkLst>
            <pc:docMk/>
            <pc:sldMk cId="2872533479" sldId="283"/>
            <ac:spMk id="12" creationId="{1E2F761D-C8D0-FB6A-C1EC-71C7AD38C4A5}"/>
          </ac:spMkLst>
        </pc:spChg>
        <pc:spChg chg="mod">
          <ac:chgData name="דוד מאיר בן זזון" userId="e7612cab-8878-4673-b9da-7c366ac745b2" providerId="ADAL" clId="{CAFF14FF-A4F0-49DC-A460-9E540BD2701A}" dt="2025-12-09T21:26:55.448" v="2411" actId="20577"/>
          <ac:spMkLst>
            <pc:docMk/>
            <pc:sldMk cId="2872533479" sldId="283"/>
            <ac:spMk id="34" creationId="{576D6BC4-4A75-478D-9BBC-0C962035E5CE}"/>
          </ac:spMkLst>
        </pc:spChg>
      </pc:sldChg>
      <pc:sldChg chg="addSp delSp modSp add mod modTransition addAnim delAnim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1602356073" sldId="284"/>
        </pc:sldMkLst>
        <pc:spChg chg="mod">
          <ac:chgData name="דוד מאיר בן זזון" userId="e7612cab-8878-4673-b9da-7c366ac745b2" providerId="ADAL" clId="{CAFF14FF-A4F0-49DC-A460-9E540BD2701A}" dt="2025-12-09T21:36:43.351" v="2475" actId="1076"/>
          <ac:spMkLst>
            <pc:docMk/>
            <pc:sldMk cId="1602356073" sldId="284"/>
            <ac:spMk id="27" creationId="{78093973-DB6A-230F-D806-8E6FC7C39B58}"/>
          </ac:spMkLst>
        </pc:spChg>
        <pc:picChg chg="add mod">
          <ac:chgData name="דוד מאיר בן זזון" userId="e7612cab-8878-4673-b9da-7c366ac745b2" providerId="ADAL" clId="{CAFF14FF-A4F0-49DC-A460-9E540BD2701A}" dt="2025-12-09T21:38:02.633" v="2482" actId="1076"/>
          <ac:picMkLst>
            <pc:docMk/>
            <pc:sldMk cId="1602356073" sldId="284"/>
            <ac:picMk id="15" creationId="{4E033648-1EAF-8A21-00FA-CF7246C72C15}"/>
          </ac:picMkLst>
        </pc:picChg>
      </pc:sldChg>
      <pc:sldChg chg="addSp delSp modSp add mod ord modTransition delAnim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2690101847" sldId="285"/>
        </pc:sldMkLst>
        <pc:spChg chg="mod">
          <ac:chgData name="דוד מאיר בן זזון" userId="e7612cab-8878-4673-b9da-7c366ac745b2" providerId="ADAL" clId="{CAFF14FF-A4F0-49DC-A460-9E540BD2701A}" dt="2025-12-10T14:19:49.022" v="2537" actId="20577"/>
          <ac:spMkLst>
            <pc:docMk/>
            <pc:sldMk cId="2690101847" sldId="285"/>
            <ac:spMk id="6" creationId="{5290E0DF-01E9-BD77-B001-8BC0C5077830}"/>
          </ac:spMkLst>
        </pc:spChg>
        <pc:spChg chg="mod">
          <ac:chgData name="דוד מאיר בן זזון" userId="e7612cab-8878-4673-b9da-7c366ac745b2" providerId="ADAL" clId="{CAFF14FF-A4F0-49DC-A460-9E540BD2701A}" dt="2025-12-10T14:20:04.094" v="2539" actId="14100"/>
          <ac:spMkLst>
            <pc:docMk/>
            <pc:sldMk cId="2690101847" sldId="285"/>
            <ac:spMk id="7" creationId="{3EFFC773-1211-659D-7900-C23976CA7E91}"/>
          </ac:spMkLst>
        </pc:spChg>
        <pc:spChg chg="mod">
          <ac:chgData name="דוד מאיר בן זזון" userId="e7612cab-8878-4673-b9da-7c366ac745b2" providerId="ADAL" clId="{CAFF14FF-A4F0-49DC-A460-9E540BD2701A}" dt="2025-12-10T14:24:21.364" v="2730" actId="1076"/>
          <ac:spMkLst>
            <pc:docMk/>
            <pc:sldMk cId="2690101847" sldId="285"/>
            <ac:spMk id="13" creationId="{43CAE76F-E84F-AA78-3EB5-6767D6A57B55}"/>
          </ac:spMkLst>
        </pc:spChg>
        <pc:spChg chg="mod">
          <ac:chgData name="דוד מאיר בן זזון" userId="e7612cab-8878-4673-b9da-7c366ac745b2" providerId="ADAL" clId="{CAFF14FF-A4F0-49DC-A460-9E540BD2701A}" dt="2025-12-10T14:20:28.846" v="2587" actId="20577"/>
          <ac:spMkLst>
            <pc:docMk/>
            <pc:sldMk cId="2690101847" sldId="285"/>
            <ac:spMk id="17" creationId="{A613A21B-2481-4FF7-C034-141A39FF393E}"/>
          </ac:spMkLst>
        </pc:spChg>
        <pc:spChg chg="mod">
          <ac:chgData name="דוד מאיר בן זזון" userId="e7612cab-8878-4673-b9da-7c366ac745b2" providerId="ADAL" clId="{CAFF14FF-A4F0-49DC-A460-9E540BD2701A}" dt="2025-12-20T21:18:43.786" v="3319" actId="1076"/>
          <ac:spMkLst>
            <pc:docMk/>
            <pc:sldMk cId="2690101847" sldId="285"/>
            <ac:spMk id="18" creationId="{F59B76AE-7D34-931B-621E-F55531E1F542}"/>
          </ac:spMkLst>
        </pc:spChg>
      </pc:sldChg>
      <pc:sldChg chg="addSp delSp modSp add mod ord modTransition addAnim delAnim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1004778477" sldId="286"/>
        </pc:sldMkLst>
        <pc:spChg chg="add mod">
          <ac:chgData name="דוד מאיר בן זזון" userId="e7612cab-8878-4673-b9da-7c366ac745b2" providerId="ADAL" clId="{CAFF14FF-A4F0-49DC-A460-9E540BD2701A}" dt="2025-12-10T14:24:56.283" v="2739" actId="122"/>
          <ac:spMkLst>
            <pc:docMk/>
            <pc:sldMk cId="1004778477" sldId="286"/>
            <ac:spMk id="4" creationId="{E916E3B8-934B-AFB3-DBDA-3D5793E26E78}"/>
          </ac:spMkLst>
        </pc:spChg>
        <pc:spChg chg="add mod">
          <ac:chgData name="דוד מאיר בן זזון" userId="e7612cab-8878-4673-b9da-7c366ac745b2" providerId="ADAL" clId="{CAFF14FF-A4F0-49DC-A460-9E540BD2701A}" dt="2025-12-11T13:49:00.355" v="3282" actId="14100"/>
          <ac:spMkLst>
            <pc:docMk/>
            <pc:sldMk cId="1004778477" sldId="286"/>
            <ac:spMk id="5" creationId="{56788EF7-F92B-B47F-C4A8-84D5E2004615}"/>
          </ac:spMkLst>
        </pc:spChg>
        <pc:spChg chg="add mod">
          <ac:chgData name="דוד מאיר בן זזון" userId="e7612cab-8878-4673-b9da-7c366ac745b2" providerId="ADAL" clId="{CAFF14FF-A4F0-49DC-A460-9E540BD2701A}" dt="2025-12-10T14:28:06.049" v="2849" actId="20577"/>
          <ac:spMkLst>
            <pc:docMk/>
            <pc:sldMk cId="1004778477" sldId="286"/>
            <ac:spMk id="9" creationId="{B1B7967C-E869-0876-FC5A-374DDD12E727}"/>
          </ac:spMkLst>
        </pc:spChg>
        <pc:spChg chg="add mod">
          <ac:chgData name="דוד מאיר בן זזון" userId="e7612cab-8878-4673-b9da-7c366ac745b2" providerId="ADAL" clId="{CAFF14FF-A4F0-49DC-A460-9E540BD2701A}" dt="2025-12-10T14:23:09.198" v="2712" actId="20577"/>
          <ac:spMkLst>
            <pc:docMk/>
            <pc:sldMk cId="1004778477" sldId="286"/>
            <ac:spMk id="10" creationId="{EB501EFB-252E-7F72-BC1F-D0655D8DA614}"/>
          </ac:spMkLst>
        </pc:spChg>
        <pc:spChg chg="add mod">
          <ac:chgData name="דוד מאיר בן זזון" userId="e7612cab-8878-4673-b9da-7c366ac745b2" providerId="ADAL" clId="{CAFF14FF-A4F0-49DC-A460-9E540BD2701A}" dt="2025-12-10T14:25:07.590" v="2742" actId="14100"/>
          <ac:spMkLst>
            <pc:docMk/>
            <pc:sldMk cId="1004778477" sldId="286"/>
            <ac:spMk id="14" creationId="{2FBC507D-50C4-28ED-F158-69AB7C27F209}"/>
          </ac:spMkLst>
        </pc:spChg>
        <pc:spChg chg="mod">
          <ac:chgData name="דוד מאיר בן זזון" userId="e7612cab-8878-4673-b9da-7c366ac745b2" providerId="ADAL" clId="{CAFF14FF-A4F0-49DC-A460-9E540BD2701A}" dt="2025-12-20T21:19:07.950" v="3320" actId="1076"/>
          <ac:spMkLst>
            <pc:docMk/>
            <pc:sldMk cId="1004778477" sldId="286"/>
            <ac:spMk id="18" creationId="{FACE6FF5-5A71-4CD1-E848-7C9F32C4E790}"/>
          </ac:spMkLst>
        </pc:spChg>
        <pc:spChg chg="add mod">
          <ac:chgData name="דוד מאיר בן זזון" userId="e7612cab-8878-4673-b9da-7c366ac745b2" providerId="ADAL" clId="{CAFF14FF-A4F0-49DC-A460-9E540BD2701A}" dt="2025-12-10T14:30:05.543" v="2916"/>
          <ac:spMkLst>
            <pc:docMk/>
            <pc:sldMk cId="1004778477" sldId="286"/>
            <ac:spMk id="22" creationId="{A5B689DA-72AD-9E6C-0D19-647FAB5CE93E}"/>
          </ac:spMkLst>
        </pc:spChg>
        <pc:spChg chg="add mod">
          <ac:chgData name="דוד מאיר בן זזון" userId="e7612cab-8878-4673-b9da-7c366ac745b2" providerId="ADAL" clId="{CAFF14FF-A4F0-49DC-A460-9E540BD2701A}" dt="2025-12-10T14:30:58.695" v="2922" actId="1076"/>
          <ac:spMkLst>
            <pc:docMk/>
            <pc:sldMk cId="1004778477" sldId="286"/>
            <ac:spMk id="27" creationId="{CA56C555-06D8-7E04-0459-C1E23D4132F4}"/>
          </ac:spMkLst>
        </pc:spChg>
        <pc:picChg chg="add mod">
          <ac:chgData name="דוד מאיר בן זזון" userId="e7612cab-8878-4673-b9da-7c366ac745b2" providerId="ADAL" clId="{CAFF14FF-A4F0-49DC-A460-9E540BD2701A}" dt="2025-12-10T14:30:05.543" v="2916"/>
          <ac:picMkLst>
            <pc:docMk/>
            <pc:sldMk cId="1004778477" sldId="286"/>
            <ac:picMk id="23" creationId="{EE660018-9DD1-724B-5A21-74D49B763F8E}"/>
          </ac:picMkLst>
        </pc:picChg>
        <pc:picChg chg="add mod">
          <ac:chgData name="דוד מאיר בן זזון" userId="e7612cab-8878-4673-b9da-7c366ac745b2" providerId="ADAL" clId="{CAFF14FF-A4F0-49DC-A460-9E540BD2701A}" dt="2025-12-10T14:30:58.695" v="2922" actId="1076"/>
          <ac:picMkLst>
            <pc:docMk/>
            <pc:sldMk cId="1004778477" sldId="286"/>
            <ac:picMk id="26" creationId="{91E4E4D1-A82F-0B4C-5718-9D6CA2B0A65A}"/>
          </ac:picMkLst>
        </pc:picChg>
      </pc:sldChg>
      <pc:sldChg chg="addSp delSp modSp add mod ord modTransition addAnim delAnim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2820955927" sldId="287"/>
        </pc:sldMkLst>
        <pc:spChg chg="mod">
          <ac:chgData name="דוד מאיר בן זזון" userId="e7612cab-8878-4673-b9da-7c366ac745b2" providerId="ADAL" clId="{CAFF14FF-A4F0-49DC-A460-9E540BD2701A}" dt="2025-12-10T14:33:56.990" v="3036" actId="1076"/>
          <ac:spMkLst>
            <pc:docMk/>
            <pc:sldMk cId="2820955927" sldId="287"/>
            <ac:spMk id="9" creationId="{CBAFC1AA-005F-AD48-45F9-7E089735C347}"/>
          </ac:spMkLst>
        </pc:spChg>
        <pc:spChg chg="mod">
          <ac:chgData name="דוד מאיר בן זזון" userId="e7612cab-8878-4673-b9da-7c366ac745b2" providerId="ADAL" clId="{CAFF14FF-A4F0-49DC-A460-9E540BD2701A}" dt="2025-12-10T14:29:45.435" v="2911" actId="6549"/>
          <ac:spMkLst>
            <pc:docMk/>
            <pc:sldMk cId="2820955927" sldId="287"/>
            <ac:spMk id="11" creationId="{0F21FA22-C9D6-8B15-F3FF-F888A22B8634}"/>
          </ac:spMkLst>
        </pc:spChg>
        <pc:spChg chg="add mod">
          <ac:chgData name="דוד מאיר בן זזון" userId="e7612cab-8878-4673-b9da-7c366ac745b2" providerId="ADAL" clId="{CAFF14FF-A4F0-49DC-A460-9E540BD2701A}" dt="2025-12-10T14:36:03.252" v="3048" actId="113"/>
          <ac:spMkLst>
            <pc:docMk/>
            <pc:sldMk cId="2820955927" sldId="287"/>
            <ac:spMk id="13" creationId="{EF770646-3945-A477-0044-55A1AE4A5E79}"/>
          </ac:spMkLst>
        </pc:spChg>
        <pc:spChg chg="add mod">
          <ac:chgData name="דוד מאיר בן זזון" userId="e7612cab-8878-4673-b9da-7c366ac745b2" providerId="ADAL" clId="{CAFF14FF-A4F0-49DC-A460-9E540BD2701A}" dt="2025-12-10T14:36:14.146" v="3049" actId="1076"/>
          <ac:spMkLst>
            <pc:docMk/>
            <pc:sldMk cId="2820955927" sldId="287"/>
            <ac:spMk id="19" creationId="{1828F918-3A8B-E624-1EE6-05A876DF7262}"/>
          </ac:spMkLst>
        </pc:spChg>
        <pc:spChg chg="add mod">
          <ac:chgData name="דוד מאיר בן זזון" userId="e7612cab-8878-4673-b9da-7c366ac745b2" providerId="ADAL" clId="{CAFF14FF-A4F0-49DC-A460-9E540BD2701A}" dt="2025-12-10T14:36:00.721" v="3047" actId="1076"/>
          <ac:spMkLst>
            <pc:docMk/>
            <pc:sldMk cId="2820955927" sldId="287"/>
            <ac:spMk id="23" creationId="{B3EC28C0-E006-31EB-06AE-F05FA7750688}"/>
          </ac:spMkLst>
        </pc:spChg>
        <pc:picChg chg="mod">
          <ac:chgData name="דוד מאיר בן זזון" userId="e7612cab-8878-4673-b9da-7c366ac745b2" providerId="ADAL" clId="{CAFF14FF-A4F0-49DC-A460-9E540BD2701A}" dt="2025-12-10T14:29:51.359" v="2912" actId="1076"/>
          <ac:picMkLst>
            <pc:docMk/>
            <pc:sldMk cId="2820955927" sldId="287"/>
            <ac:picMk id="21" creationId="{E38C43E4-22FD-9D26-F396-510C022EA1C3}"/>
          </ac:picMkLst>
        </pc:picChg>
      </pc:sldChg>
      <pc:sldChg chg="addSp delSp modSp add mod modTransition delAnim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66086973" sldId="288"/>
        </pc:sldMkLst>
        <pc:spChg chg="add mod">
          <ac:chgData name="דוד מאיר בן זזון" userId="e7612cab-8878-4673-b9da-7c366ac745b2" providerId="ADAL" clId="{CAFF14FF-A4F0-49DC-A460-9E540BD2701A}" dt="2025-12-11T13:58:59.383" v="3317" actId="1076"/>
          <ac:spMkLst>
            <pc:docMk/>
            <pc:sldMk cId="66086973" sldId="288"/>
            <ac:spMk id="5" creationId="{96EECD32-79CC-E287-C65C-EE660991BED0}"/>
          </ac:spMkLst>
        </pc:spChg>
        <pc:spChg chg="mod">
          <ac:chgData name="דוד מאיר בן זזון" userId="e7612cab-8878-4673-b9da-7c366ac745b2" providerId="ADAL" clId="{CAFF14FF-A4F0-49DC-A460-9E540BD2701A}" dt="2025-12-10T14:45:01.128" v="3145" actId="113"/>
          <ac:spMkLst>
            <pc:docMk/>
            <pc:sldMk cId="66086973" sldId="288"/>
            <ac:spMk id="11" creationId="{F11CAD26-D8C1-23C4-1609-A3BDE0816DC9}"/>
          </ac:spMkLst>
        </pc:spChg>
        <pc:spChg chg="mod">
          <ac:chgData name="דוד מאיר בן זזון" userId="e7612cab-8878-4673-b9da-7c366ac745b2" providerId="ADAL" clId="{CAFF14FF-A4F0-49DC-A460-9E540BD2701A}" dt="2025-12-10T14:52:08.185" v="3257" actId="1076"/>
          <ac:spMkLst>
            <pc:docMk/>
            <pc:sldMk cId="66086973" sldId="288"/>
            <ac:spMk id="13" creationId="{D7F84E50-6FD0-B8DF-600C-94C787A0A13B}"/>
          </ac:spMkLst>
        </pc:spChg>
        <pc:spChg chg="add mod ord">
          <ac:chgData name="דוד מאיר בן זזון" userId="e7612cab-8878-4673-b9da-7c366ac745b2" providerId="ADAL" clId="{CAFF14FF-A4F0-49DC-A460-9E540BD2701A}" dt="2025-12-11T13:57:00.952" v="3306" actId="166"/>
          <ac:spMkLst>
            <pc:docMk/>
            <pc:sldMk cId="66086973" sldId="288"/>
            <ac:spMk id="14" creationId="{9559CEE1-296F-BEDB-EF9A-42703C6A229A}"/>
          </ac:spMkLst>
        </pc:spChg>
        <pc:spChg chg="mod">
          <ac:chgData name="דוד מאיר בן זזון" userId="e7612cab-8878-4673-b9da-7c366ac745b2" providerId="ADAL" clId="{CAFF14FF-A4F0-49DC-A460-9E540BD2701A}" dt="2025-12-10T14:52:02.686" v="3256" actId="1076"/>
          <ac:spMkLst>
            <pc:docMk/>
            <pc:sldMk cId="66086973" sldId="288"/>
            <ac:spMk id="18" creationId="{442F97E7-0D3E-2CF3-1A11-7E1D0BC50B3F}"/>
          </ac:spMkLst>
        </pc:spChg>
        <pc:spChg chg="mod">
          <ac:chgData name="דוד מאיר בן זזון" userId="e7612cab-8878-4673-b9da-7c366ac745b2" providerId="ADAL" clId="{CAFF14FF-A4F0-49DC-A460-9E540BD2701A}" dt="2025-12-10T14:43:57.613" v="3067" actId="1076"/>
          <ac:spMkLst>
            <pc:docMk/>
            <pc:sldMk cId="66086973" sldId="288"/>
            <ac:spMk id="19" creationId="{74E0BA7B-178F-5F52-832E-628EACA08F2F}"/>
          </ac:spMkLst>
        </pc:spChg>
        <pc:spChg chg="add mod">
          <ac:chgData name="דוד מאיר בן זזון" userId="e7612cab-8878-4673-b9da-7c366ac745b2" providerId="ADAL" clId="{CAFF14FF-A4F0-49DC-A460-9E540BD2701A}" dt="2025-12-10T14:51:54.951" v="3254" actId="1076"/>
          <ac:spMkLst>
            <pc:docMk/>
            <pc:sldMk cId="66086973" sldId="288"/>
            <ac:spMk id="20" creationId="{3AAE282C-D589-5E5E-060E-10BF56771A43}"/>
          </ac:spMkLst>
        </pc:spChg>
        <pc:spChg chg="mod">
          <ac:chgData name="דוד מאיר בן זזון" userId="e7612cab-8878-4673-b9da-7c366ac745b2" providerId="ADAL" clId="{CAFF14FF-A4F0-49DC-A460-9E540BD2701A}" dt="2025-12-10T14:52:18.192" v="3260" actId="1076"/>
          <ac:spMkLst>
            <pc:docMk/>
            <pc:sldMk cId="66086973" sldId="288"/>
            <ac:spMk id="25" creationId="{48A35A8A-5F22-455D-48FA-08EC7360559F}"/>
          </ac:spMkLst>
        </pc:spChg>
        <pc:spChg chg="mod">
          <ac:chgData name="דוד מאיר בן זזון" userId="e7612cab-8878-4673-b9da-7c366ac745b2" providerId="ADAL" clId="{CAFF14FF-A4F0-49DC-A460-9E540BD2701A}" dt="2025-12-11T13:52:42.176" v="3292" actId="20577"/>
          <ac:spMkLst>
            <pc:docMk/>
            <pc:sldMk cId="66086973" sldId="288"/>
            <ac:spMk id="27" creationId="{63C2B013-1DBB-28F1-AE44-C05E0F0A78E2}"/>
          </ac:spMkLst>
        </pc:spChg>
        <pc:picChg chg="add mod ord">
          <ac:chgData name="דוד מאיר בן זזון" userId="e7612cab-8878-4673-b9da-7c366ac745b2" providerId="ADAL" clId="{CAFF14FF-A4F0-49DC-A460-9E540BD2701A}" dt="2025-12-11T13:57:31.172" v="3312" actId="14100"/>
          <ac:picMkLst>
            <pc:docMk/>
            <pc:sldMk cId="66086973" sldId="288"/>
            <ac:picMk id="8" creationId="{5D356F20-3E18-D664-8E8E-7826B4279A32}"/>
          </ac:picMkLst>
        </pc:picChg>
      </pc:sldChg>
      <pc:sldChg chg="delSp add modTransition setBg delDesignEle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3394343170" sldId="289"/>
        </pc:sldMkLst>
      </pc:sldChg>
      <pc:sldChg chg="addSp delSp modSp add mod modTransition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61079616" sldId="290"/>
        </pc:sldMkLst>
        <pc:spChg chg="add mod">
          <ac:chgData name="דוד מאיר בן זזון" userId="e7612cab-8878-4673-b9da-7c366ac745b2" providerId="ADAL" clId="{CAFF14FF-A4F0-49DC-A460-9E540BD2701A}" dt="2025-12-21T08:04:09.213" v="3409" actId="1076"/>
          <ac:spMkLst>
            <pc:docMk/>
            <pc:sldMk cId="61079616" sldId="290"/>
            <ac:spMk id="3" creationId="{143C8B59-3BE9-0B72-DA4A-0655D662718B}"/>
          </ac:spMkLst>
        </pc:spChg>
        <pc:spChg chg="mod">
          <ac:chgData name="דוד מאיר בן זזון" userId="e7612cab-8878-4673-b9da-7c366ac745b2" providerId="ADAL" clId="{CAFF14FF-A4F0-49DC-A460-9E540BD2701A}" dt="2025-12-21T08:03:13.800" v="3401" actId="1076"/>
          <ac:spMkLst>
            <pc:docMk/>
            <pc:sldMk cId="61079616" sldId="290"/>
            <ac:spMk id="7" creationId="{97F10A02-9150-443C-6CF7-A6088514477C}"/>
          </ac:spMkLst>
        </pc:spChg>
        <pc:spChg chg="add mod">
          <ac:chgData name="דוד מאיר בן זזון" userId="e7612cab-8878-4673-b9da-7c366ac745b2" providerId="ADAL" clId="{CAFF14FF-A4F0-49DC-A460-9E540BD2701A}" dt="2025-12-21T08:04:17.062" v="3410" actId="1076"/>
          <ac:spMkLst>
            <pc:docMk/>
            <pc:sldMk cId="61079616" sldId="290"/>
            <ac:spMk id="10" creationId="{576EE14A-0957-3AF4-AAA9-531BAC8E6C13}"/>
          </ac:spMkLst>
        </pc:spChg>
        <pc:spChg chg="mod">
          <ac:chgData name="דוד מאיר בן זזון" userId="e7612cab-8878-4673-b9da-7c366ac745b2" providerId="ADAL" clId="{CAFF14FF-A4F0-49DC-A460-9E540BD2701A}" dt="2025-12-21T07:59:24.702" v="3371" actId="1076"/>
          <ac:spMkLst>
            <pc:docMk/>
            <pc:sldMk cId="61079616" sldId="290"/>
            <ac:spMk id="13" creationId="{DCE7851F-A568-D0D6-84F4-C1ABD630DD39}"/>
          </ac:spMkLst>
        </pc:spChg>
        <pc:spChg chg="mod">
          <ac:chgData name="דוד מאיר בן זזון" userId="e7612cab-8878-4673-b9da-7c366ac745b2" providerId="ADAL" clId="{CAFF14FF-A4F0-49DC-A460-9E540BD2701A}" dt="2025-12-21T08:02:42.037" v="3396" actId="1076"/>
          <ac:spMkLst>
            <pc:docMk/>
            <pc:sldMk cId="61079616" sldId="290"/>
            <ac:spMk id="19" creationId="{31B1B044-7DBF-EBE6-0580-9ECEA3B78103}"/>
          </ac:spMkLst>
        </pc:spChg>
        <pc:spChg chg="add mod">
          <ac:chgData name="דוד מאיר בן זזון" userId="e7612cab-8878-4673-b9da-7c366ac745b2" providerId="ADAL" clId="{CAFF14FF-A4F0-49DC-A460-9E540BD2701A}" dt="2025-12-21T08:02:57.599" v="3400" actId="1076"/>
          <ac:spMkLst>
            <pc:docMk/>
            <pc:sldMk cId="61079616" sldId="290"/>
            <ac:spMk id="21" creationId="{5B82A647-7D85-42C1-EA20-9AAA6895A23A}"/>
          </ac:spMkLst>
        </pc:spChg>
        <pc:picChg chg="add mod">
          <ac:chgData name="דוד מאיר בן זזון" userId="e7612cab-8878-4673-b9da-7c366ac745b2" providerId="ADAL" clId="{CAFF14FF-A4F0-49DC-A460-9E540BD2701A}" dt="2025-12-21T08:02:53.884" v="3399" actId="1076"/>
          <ac:picMkLst>
            <pc:docMk/>
            <pc:sldMk cId="61079616" sldId="290"/>
            <ac:picMk id="12" creationId="{6C21B258-6059-38F4-80CE-8AAD7EC62CD2}"/>
          </ac:picMkLst>
        </pc:picChg>
      </pc:sldChg>
      <pc:sldChg chg="add ord modTransition">
        <pc:chgData name="דוד מאיר בן זזון" userId="e7612cab-8878-4673-b9da-7c366ac745b2" providerId="ADAL" clId="{CAFF14FF-A4F0-49DC-A460-9E540BD2701A}" dt="2026-01-01T12:33:14.111" v="4328"/>
        <pc:sldMkLst>
          <pc:docMk/>
          <pc:sldMk cId="1536679473" sldId="291"/>
        </pc:sldMkLst>
      </pc:sldChg>
      <pc:sldChg chg="add ord modTransition">
        <pc:chgData name="דוד מאיר בן זזון" userId="e7612cab-8878-4673-b9da-7c366ac745b2" providerId="ADAL" clId="{CAFF14FF-A4F0-49DC-A460-9E540BD2701A}" dt="2026-01-01T12:33:14.111" v="4328"/>
        <pc:sldMkLst>
          <pc:docMk/>
          <pc:sldMk cId="484155008" sldId="292"/>
        </pc:sldMkLst>
      </pc:sldChg>
      <pc:sldChg chg="new modTransition">
        <pc:chgData name="דוד מאיר בן זזון" userId="e7612cab-8878-4673-b9da-7c366ac745b2" providerId="ADAL" clId="{CAFF14FF-A4F0-49DC-A460-9E540BD2701A}" dt="2026-01-01T12:33:14.111" v="4328"/>
        <pc:sldMkLst>
          <pc:docMk/>
          <pc:sldMk cId="3344670892" sldId="293"/>
        </pc:sldMkLst>
      </pc:sldChg>
      <pc:sldChg chg="addSp delSp add mod modTransition">
        <pc:chgData name="דוד מאיר בן זזון" userId="e7612cab-8878-4673-b9da-7c366ac745b2" providerId="ADAL" clId="{CAFF14FF-A4F0-49DC-A460-9E540BD2701A}" dt="2026-01-01T12:33:14.111" v="4328"/>
        <pc:sldMkLst>
          <pc:docMk/>
          <pc:sldMk cId="1587562038" sldId="294"/>
        </pc:sldMkLst>
      </pc:sldChg>
      <pc:sldChg chg="addSp delSp modSp add mod modTransition setBg delAnim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3502250772" sldId="295"/>
        </pc:sldMkLst>
        <pc:spChg chg="mod">
          <ac:chgData name="דוד מאיר בן זזון" userId="e7612cab-8878-4673-b9da-7c366ac745b2" providerId="ADAL" clId="{CAFF14FF-A4F0-49DC-A460-9E540BD2701A}" dt="2026-01-01T12:32:34.210" v="4327" actId="20577"/>
          <ac:spMkLst>
            <pc:docMk/>
            <pc:sldMk cId="3502250772" sldId="295"/>
            <ac:spMk id="2" creationId="{861652DE-36BB-4747-64BB-C3D3F816B620}"/>
          </ac:spMkLst>
        </pc:spChg>
        <pc:spChg chg="mod">
          <ac:chgData name="דוד מאיר בן זזון" userId="e7612cab-8878-4673-b9da-7c366ac745b2" providerId="ADAL" clId="{CAFF14FF-A4F0-49DC-A460-9E540BD2701A}" dt="2025-12-22T20:55:14.410" v="3891" actId="26606"/>
          <ac:spMkLst>
            <pc:docMk/>
            <pc:sldMk cId="3502250772" sldId="295"/>
            <ac:spMk id="3" creationId="{04DFACA5-88A8-E052-78D1-6DEE087F2831}"/>
          </ac:spMkLst>
        </pc:spChg>
        <pc:spChg chg="add">
          <ac:chgData name="דוד מאיר בן זזון" userId="e7612cab-8878-4673-b9da-7c366ac745b2" providerId="ADAL" clId="{CAFF14FF-A4F0-49DC-A460-9E540BD2701A}" dt="2025-12-22T20:55:14.410" v="3891" actId="26606"/>
          <ac:spMkLst>
            <pc:docMk/>
            <pc:sldMk cId="3502250772" sldId="295"/>
            <ac:spMk id="23" creationId="{72018E1B-E0B9-4440-AFF3-4112E50A2763}"/>
          </ac:spMkLst>
        </pc:spChg>
        <pc:picChg chg="add mod ord">
          <ac:chgData name="דוד מאיר בן זזון" userId="e7612cab-8878-4673-b9da-7c366ac745b2" providerId="ADAL" clId="{CAFF14FF-A4F0-49DC-A460-9E540BD2701A}" dt="2025-12-22T20:55:22.237" v="3893" actId="27614"/>
          <ac:picMkLst>
            <pc:docMk/>
            <pc:sldMk cId="3502250772" sldId="295"/>
            <ac:picMk id="4" creationId="{76AF58B9-89AF-D8ED-D0D6-E4DB72A9A1FC}"/>
          </ac:picMkLst>
        </pc:picChg>
        <pc:picChg chg="add mod">
          <ac:chgData name="דוד מאיר בן זזון" userId="e7612cab-8878-4673-b9da-7c366ac745b2" providerId="ADAL" clId="{CAFF14FF-A4F0-49DC-A460-9E540BD2701A}" dt="2025-12-22T20:55:22.063" v="3892" actId="27614"/>
          <ac:picMkLst>
            <pc:docMk/>
            <pc:sldMk cId="3502250772" sldId="295"/>
            <ac:picMk id="5" creationId="{6C9E7FE2-DB6B-5416-ABA8-F12D888EB1E2}"/>
          </ac:picMkLst>
        </pc:picChg>
        <pc:picChg chg="add mod">
          <ac:chgData name="דוד מאיר בן זזון" userId="e7612cab-8878-4673-b9da-7c366ac745b2" providerId="ADAL" clId="{CAFF14FF-A4F0-49DC-A460-9E540BD2701A}" dt="2025-12-22T20:55:28.207" v="3895" actId="1076"/>
          <ac:picMkLst>
            <pc:docMk/>
            <pc:sldMk cId="3502250772" sldId="295"/>
            <ac:picMk id="6" creationId="{428C6F1D-EE82-0460-FDA8-48411BDAEC48}"/>
          </ac:picMkLst>
        </pc:picChg>
        <pc:picChg chg="mod ord">
          <ac:chgData name="דוד מאיר בן זזון" userId="e7612cab-8878-4673-b9da-7c366ac745b2" providerId="ADAL" clId="{CAFF14FF-A4F0-49DC-A460-9E540BD2701A}" dt="2025-12-22T20:55:32.277" v="3896" actId="1076"/>
          <ac:picMkLst>
            <pc:docMk/>
            <pc:sldMk cId="3502250772" sldId="295"/>
            <ac:picMk id="10" creationId="{85EF8F43-E36F-EB87-90C4-D5FA218511DB}"/>
          </ac:picMkLst>
        </pc:picChg>
        <pc:picChg chg="mod ord">
          <ac:chgData name="דוד מאיר בן זזון" userId="e7612cab-8878-4673-b9da-7c366ac745b2" providerId="ADAL" clId="{CAFF14FF-A4F0-49DC-A460-9E540BD2701A}" dt="2025-12-22T20:55:14.410" v="3891" actId="26606"/>
          <ac:picMkLst>
            <pc:docMk/>
            <pc:sldMk cId="3502250772" sldId="295"/>
            <ac:picMk id="11" creationId="{F8A717D0-362D-3A03-3AB2-84F71751527D}"/>
          </ac:picMkLst>
        </pc:picChg>
      </pc:sldChg>
      <pc:sldChg chg="addSp delSp modSp add mod modTransition addAnim delAnim modAnim">
        <pc:chgData name="דוד מאיר בן זזון" userId="e7612cab-8878-4673-b9da-7c366ac745b2" providerId="ADAL" clId="{CAFF14FF-A4F0-49DC-A460-9E540BD2701A}" dt="2026-01-01T12:34:21.297" v="4329" actId="13926"/>
        <pc:sldMkLst>
          <pc:docMk/>
          <pc:sldMk cId="1660055411" sldId="296"/>
        </pc:sldMkLst>
        <pc:spChg chg="add del mod">
          <ac:chgData name="דוד מאיר בן זזון" userId="e7612cab-8878-4673-b9da-7c366ac745b2" providerId="ADAL" clId="{CAFF14FF-A4F0-49DC-A460-9E540BD2701A}" dt="2025-12-22T20:57:22.403" v="3921" actId="1076"/>
          <ac:spMkLst>
            <pc:docMk/>
            <pc:sldMk cId="1660055411" sldId="296"/>
            <ac:spMk id="4" creationId="{B99C6863-9B4F-B9DC-461F-14D36860F317}"/>
          </ac:spMkLst>
        </pc:spChg>
        <pc:spChg chg="add mod">
          <ac:chgData name="דוד מאיר בן זזון" userId="e7612cab-8878-4673-b9da-7c366ac745b2" providerId="ADAL" clId="{CAFF14FF-A4F0-49DC-A460-9E540BD2701A}" dt="2025-12-22T21:01:19.449" v="3980" actId="1076"/>
          <ac:spMkLst>
            <pc:docMk/>
            <pc:sldMk cId="1660055411" sldId="296"/>
            <ac:spMk id="10" creationId="{43DFD295-4451-FF8C-8FE9-4E410A10DB0B}"/>
          </ac:spMkLst>
        </pc:spChg>
        <pc:spChg chg="mod">
          <ac:chgData name="דוד מאיר בן זזון" userId="e7612cab-8878-4673-b9da-7c366ac745b2" providerId="ADAL" clId="{CAFF14FF-A4F0-49DC-A460-9E540BD2701A}" dt="2026-01-01T12:34:21.297" v="4329" actId="13926"/>
          <ac:spMkLst>
            <pc:docMk/>
            <pc:sldMk cId="1660055411" sldId="296"/>
            <ac:spMk id="11" creationId="{CF65B991-73B5-60D9-8E6F-F18464179A53}"/>
          </ac:spMkLst>
        </pc:spChg>
        <pc:spChg chg="add mod">
          <ac:chgData name="דוד מאיר בן זזון" userId="e7612cab-8878-4673-b9da-7c366ac745b2" providerId="ADAL" clId="{CAFF14FF-A4F0-49DC-A460-9E540BD2701A}" dt="2025-12-22T21:01:56.850" v="3991" actId="20577"/>
          <ac:spMkLst>
            <pc:docMk/>
            <pc:sldMk cId="1660055411" sldId="296"/>
            <ac:spMk id="12" creationId="{D8C449BF-6013-90BD-A3B4-47CBCE5BC6F1}"/>
          </ac:spMkLst>
        </pc:spChg>
        <pc:picChg chg="add del mod">
          <ac:chgData name="דוד מאיר בן זזון" userId="e7612cab-8878-4673-b9da-7c366ac745b2" providerId="ADAL" clId="{CAFF14FF-A4F0-49DC-A460-9E540BD2701A}" dt="2025-12-22T20:57:53.660" v="3928" actId="1076"/>
          <ac:picMkLst>
            <pc:docMk/>
            <pc:sldMk cId="1660055411" sldId="296"/>
            <ac:picMk id="5" creationId="{DF729F51-23B0-2FF1-0FE0-96427B581FC8}"/>
          </ac:picMkLst>
        </pc:picChg>
        <pc:picChg chg="mod">
          <ac:chgData name="דוד מאיר בן זזון" userId="e7612cab-8878-4673-b9da-7c366ac745b2" providerId="ADAL" clId="{CAFF14FF-A4F0-49DC-A460-9E540BD2701A}" dt="2025-12-22T20:57:51.007" v="3927" actId="1076"/>
          <ac:picMkLst>
            <pc:docMk/>
            <pc:sldMk cId="1660055411" sldId="296"/>
            <ac:picMk id="8" creationId="{E80E3757-B612-F2F1-E770-33D53B45CB58}"/>
          </ac:picMkLst>
        </pc:picChg>
        <pc:inkChg chg="add mod">
          <ac:chgData name="דוד מאיר בן זזון" userId="e7612cab-8878-4673-b9da-7c366ac745b2" providerId="ADAL" clId="{CAFF14FF-A4F0-49DC-A460-9E540BD2701A}" dt="2025-12-22T20:58:37.249" v="3961" actId="1036"/>
          <ac:inkMkLst>
            <pc:docMk/>
            <pc:sldMk cId="1660055411" sldId="296"/>
            <ac:inkMk id="7" creationId="{0847D5DA-1C68-966A-62BD-C0A82723D0F2}"/>
          </ac:inkMkLst>
        </pc:inkChg>
        <pc:inkChg chg="add mod">
          <ac:chgData name="דוד מאיר בן זזון" userId="e7612cab-8878-4673-b9da-7c366ac745b2" providerId="ADAL" clId="{CAFF14FF-A4F0-49DC-A460-9E540BD2701A}" dt="2025-12-22T20:58:45.585" v="3963" actId="1076"/>
          <ac:inkMkLst>
            <pc:docMk/>
            <pc:sldMk cId="1660055411" sldId="296"/>
            <ac:inkMk id="9" creationId="{D095F782-299E-8028-A62B-EF088D1DEA02}"/>
          </ac:inkMkLst>
        </pc:inkChg>
      </pc:sldChg>
      <pc:sldChg chg="delSp add mod modTransition delAnim modAnim">
        <pc:chgData name="דוד מאיר בן זזון" userId="e7612cab-8878-4673-b9da-7c366ac745b2" providerId="ADAL" clId="{CAFF14FF-A4F0-49DC-A460-9E540BD2701A}" dt="2026-01-01T12:33:14.111" v="4328"/>
        <pc:sldMkLst>
          <pc:docMk/>
          <pc:sldMk cId="2409871425" sldId="297"/>
        </pc:sldMkLst>
      </pc:sldChg>
      <pc:sldChg chg="addSp delSp modSp add mod addAnim delAnim modAnim">
        <pc:chgData name="דוד מאיר בן זזון" userId="e7612cab-8878-4673-b9da-7c366ac745b2" providerId="ADAL" clId="{CAFF14FF-A4F0-49DC-A460-9E540BD2701A}" dt="2026-01-01T12:36:02.868" v="4360"/>
        <pc:sldMkLst>
          <pc:docMk/>
          <pc:sldMk cId="4204131496" sldId="298"/>
        </pc:sldMkLst>
        <pc:spChg chg="mod">
          <ac:chgData name="דוד מאיר בן זזון" userId="e7612cab-8878-4673-b9da-7c366ac745b2" providerId="ADAL" clId="{CAFF14FF-A4F0-49DC-A460-9E540BD2701A}" dt="2026-01-01T12:35:07.654" v="4339" actId="1076"/>
          <ac:spMkLst>
            <pc:docMk/>
            <pc:sldMk cId="4204131496" sldId="298"/>
            <ac:spMk id="3" creationId="{451C0FE1-7DD7-CBF7-9DCD-DF5808E5EB44}"/>
          </ac:spMkLst>
        </pc:spChg>
        <pc:spChg chg="mod">
          <ac:chgData name="דוד מאיר בן זזון" userId="e7612cab-8878-4673-b9da-7c366ac745b2" providerId="ADAL" clId="{CAFF14FF-A4F0-49DC-A460-9E540BD2701A}" dt="2026-01-01T12:35:07.654" v="4339" actId="1076"/>
          <ac:spMkLst>
            <pc:docMk/>
            <pc:sldMk cId="4204131496" sldId="298"/>
            <ac:spMk id="5" creationId="{1F63B07B-9557-7733-BE19-350362E21F47}"/>
          </ac:spMkLst>
        </pc:spChg>
        <pc:spChg chg="add mod">
          <ac:chgData name="דוד מאיר בן זזון" userId="e7612cab-8878-4673-b9da-7c366ac745b2" providerId="ADAL" clId="{CAFF14FF-A4F0-49DC-A460-9E540BD2701A}" dt="2026-01-01T12:35:28.668" v="4341" actId="1076"/>
          <ac:spMkLst>
            <pc:docMk/>
            <pc:sldMk cId="4204131496" sldId="298"/>
            <ac:spMk id="6" creationId="{9ECAC165-FCFC-22AD-3021-E0621618B713}"/>
          </ac:spMkLst>
        </pc:spChg>
        <pc:spChg chg="mod">
          <ac:chgData name="דוד מאיר בן זזון" userId="e7612cab-8878-4673-b9da-7c366ac745b2" providerId="ADAL" clId="{CAFF14FF-A4F0-49DC-A460-9E540BD2701A}" dt="2026-01-01T12:35:07.654" v="4339" actId="1076"/>
          <ac:spMkLst>
            <pc:docMk/>
            <pc:sldMk cId="4204131496" sldId="298"/>
            <ac:spMk id="7" creationId="{3B636044-768E-51E9-7358-CB6DD6AE50D0}"/>
          </ac:spMkLst>
        </pc:spChg>
        <pc:spChg chg="add del mod">
          <ac:chgData name="דוד מאיר בן זזון" userId="e7612cab-8878-4673-b9da-7c366ac745b2" providerId="ADAL" clId="{CAFF14FF-A4F0-49DC-A460-9E540BD2701A}" dt="2026-01-01T12:35:58.840" v="4354" actId="478"/>
          <ac:spMkLst>
            <pc:docMk/>
            <pc:sldMk cId="4204131496" sldId="298"/>
            <ac:spMk id="8" creationId="{677E9CA4-5041-9CF9-9D5E-4801777DBEC3}"/>
          </ac:spMkLst>
        </pc:spChg>
        <pc:spChg chg="mod">
          <ac:chgData name="דוד מאיר בן זזון" userId="e7612cab-8878-4673-b9da-7c366ac745b2" providerId="ADAL" clId="{CAFF14FF-A4F0-49DC-A460-9E540BD2701A}" dt="2026-01-01T12:35:07.654" v="4339" actId="1076"/>
          <ac:spMkLst>
            <pc:docMk/>
            <pc:sldMk cId="4204131496" sldId="298"/>
            <ac:spMk id="9" creationId="{44CD25B6-E2CA-2F92-BEE1-E89CE641D538}"/>
          </ac:spMkLst>
        </pc:spChg>
        <pc:spChg chg="del">
          <ac:chgData name="דוד מאיר בן זזון" userId="e7612cab-8878-4673-b9da-7c366ac745b2" providerId="ADAL" clId="{CAFF14FF-A4F0-49DC-A460-9E540BD2701A}" dt="2026-01-01T12:34:59.390" v="4338" actId="478"/>
          <ac:spMkLst>
            <pc:docMk/>
            <pc:sldMk cId="4204131496" sldId="298"/>
            <ac:spMk id="10" creationId="{C72538AA-9FF8-F7CB-858B-A92CBB10DB47}"/>
          </ac:spMkLst>
        </pc:spChg>
        <pc:spChg chg="add del mod">
          <ac:chgData name="דוד מאיר בן זזון" userId="e7612cab-8878-4673-b9da-7c366ac745b2" providerId="ADAL" clId="{CAFF14FF-A4F0-49DC-A460-9E540BD2701A}" dt="2026-01-01T12:35:58.840" v="4354" actId="478"/>
          <ac:spMkLst>
            <pc:docMk/>
            <pc:sldMk cId="4204131496" sldId="298"/>
            <ac:spMk id="11" creationId="{8BA004E9-9A65-EBB2-B6D6-9C11E3059BF3}"/>
          </ac:spMkLst>
        </pc:spChg>
        <pc:spChg chg="del">
          <ac:chgData name="דוד מאיר בן זזון" userId="e7612cab-8878-4673-b9da-7c366ac745b2" providerId="ADAL" clId="{CAFF14FF-A4F0-49DC-A460-9E540BD2701A}" dt="2026-01-01T12:34:59.390" v="4338" actId="478"/>
          <ac:spMkLst>
            <pc:docMk/>
            <pc:sldMk cId="4204131496" sldId="298"/>
            <ac:spMk id="14" creationId="{1E385C01-BE0B-B518-E003-065FEDE9D4B9}"/>
          </ac:spMkLst>
        </pc:spChg>
        <pc:picChg chg="del">
          <ac:chgData name="דוד מאיר בן זזון" userId="e7612cab-8878-4673-b9da-7c366ac745b2" providerId="ADAL" clId="{CAFF14FF-A4F0-49DC-A460-9E540BD2701A}" dt="2026-01-01T12:34:59.390" v="4338" actId="478"/>
          <ac:picMkLst>
            <pc:docMk/>
            <pc:sldMk cId="4204131496" sldId="298"/>
            <ac:picMk id="12" creationId="{35959F0E-75BF-E6DF-7DE0-512E798F9CD2}"/>
          </ac:picMkLst>
        </pc:picChg>
        <pc:picChg chg="del">
          <ac:chgData name="דוד מאיר בן זזון" userId="e7612cab-8878-4673-b9da-7c366ac745b2" providerId="ADAL" clId="{CAFF14FF-A4F0-49DC-A460-9E540BD2701A}" dt="2026-01-01T12:34:59.390" v="4338" actId="478"/>
          <ac:picMkLst>
            <pc:docMk/>
            <pc:sldMk cId="4204131496" sldId="298"/>
            <ac:picMk id="16" creationId="{81BC841D-BCD8-41C6-9B32-E17087AC47CD}"/>
          </ac:picMkLst>
        </pc:picChg>
        <pc:inkChg chg="mod">
          <ac:chgData name="דוד מאיר בן זזון" userId="e7612cab-8878-4673-b9da-7c366ac745b2" providerId="ADAL" clId="{CAFF14FF-A4F0-49DC-A460-9E540BD2701A}" dt="2026-01-01T12:35:07.654" v="4339" actId="1076"/>
          <ac:inkMkLst>
            <pc:docMk/>
            <pc:sldMk cId="4204131496" sldId="298"/>
            <ac:inkMk id="2" creationId="{92213E0C-BE00-3485-14BB-732D5F63A54C}"/>
          </ac:inkMkLst>
        </pc:inkChg>
        <pc:inkChg chg="mod">
          <ac:chgData name="דוד מאיר בן זזון" userId="e7612cab-8878-4673-b9da-7c366ac745b2" providerId="ADAL" clId="{CAFF14FF-A4F0-49DC-A460-9E540BD2701A}" dt="2026-01-01T12:35:07.654" v="4339" actId="1076"/>
          <ac:inkMkLst>
            <pc:docMk/>
            <pc:sldMk cId="4204131496" sldId="298"/>
            <ac:inkMk id="4" creationId="{8E2B7C36-E1B7-B857-9644-BF2802CE7D22}"/>
          </ac:inkMkLst>
        </pc:inkChg>
      </pc:sldChg>
      <pc:sldMasterChg chg="modTransition modSldLayout">
        <pc:chgData name="דוד מאיר בן זזון" userId="e7612cab-8878-4673-b9da-7c366ac745b2" providerId="ADAL" clId="{CAFF14FF-A4F0-49DC-A460-9E540BD2701A}" dt="2026-01-01T12:33:14.111" v="4328"/>
        <pc:sldMasterMkLst>
          <pc:docMk/>
          <pc:sldMasterMk cId="2751856489" sldId="2147483648"/>
        </pc:sldMasterMkLst>
        <pc:sldLayoutChg chg="modTransition">
          <pc:chgData name="דוד מאיר בן זזון" userId="e7612cab-8878-4673-b9da-7c366ac745b2" providerId="ADAL" clId="{CAFF14FF-A4F0-49DC-A460-9E540BD2701A}" dt="2026-01-01T12:33:14.111" v="4328"/>
          <pc:sldLayoutMkLst>
            <pc:docMk/>
            <pc:sldMasterMk cId="2751856489" sldId="2147483648"/>
            <pc:sldLayoutMk cId="2723058640" sldId="2147483649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6-01-01T12:33:14.111" v="4328"/>
          <pc:sldLayoutMkLst>
            <pc:docMk/>
            <pc:sldMasterMk cId="2751856489" sldId="2147483648"/>
            <pc:sldLayoutMk cId="2331508011" sldId="2147483650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6-01-01T12:33:14.111" v="4328"/>
          <pc:sldLayoutMkLst>
            <pc:docMk/>
            <pc:sldMasterMk cId="2751856489" sldId="2147483648"/>
            <pc:sldLayoutMk cId="1420903616" sldId="2147483651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6-01-01T12:33:14.111" v="4328"/>
          <pc:sldLayoutMkLst>
            <pc:docMk/>
            <pc:sldMasterMk cId="2751856489" sldId="2147483648"/>
            <pc:sldLayoutMk cId="2969746701" sldId="2147483652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6-01-01T12:33:14.111" v="4328"/>
          <pc:sldLayoutMkLst>
            <pc:docMk/>
            <pc:sldMasterMk cId="2751856489" sldId="2147483648"/>
            <pc:sldLayoutMk cId="971102917" sldId="2147483653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6-01-01T12:33:14.111" v="4328"/>
          <pc:sldLayoutMkLst>
            <pc:docMk/>
            <pc:sldMasterMk cId="2751856489" sldId="2147483648"/>
            <pc:sldLayoutMk cId="3926375988" sldId="2147483654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6-01-01T12:33:14.111" v="4328"/>
          <pc:sldLayoutMkLst>
            <pc:docMk/>
            <pc:sldMasterMk cId="2751856489" sldId="2147483648"/>
            <pc:sldLayoutMk cId="3090578105" sldId="2147483655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6-01-01T12:33:14.111" v="4328"/>
          <pc:sldLayoutMkLst>
            <pc:docMk/>
            <pc:sldMasterMk cId="2751856489" sldId="2147483648"/>
            <pc:sldLayoutMk cId="1695706527" sldId="2147483656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6-01-01T12:33:14.111" v="4328"/>
          <pc:sldLayoutMkLst>
            <pc:docMk/>
            <pc:sldMasterMk cId="2751856489" sldId="2147483648"/>
            <pc:sldLayoutMk cId="1557830082" sldId="2147483657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6-01-01T12:33:14.111" v="4328"/>
          <pc:sldLayoutMkLst>
            <pc:docMk/>
            <pc:sldMasterMk cId="2751856489" sldId="2147483648"/>
            <pc:sldLayoutMk cId="1348691832" sldId="2147483658"/>
          </pc:sldLayoutMkLst>
        </pc:sldLayoutChg>
        <pc:sldLayoutChg chg="modTransition">
          <pc:chgData name="דוד מאיר בן זזון" userId="e7612cab-8878-4673-b9da-7c366ac745b2" providerId="ADAL" clId="{CAFF14FF-A4F0-49DC-A460-9E540BD2701A}" dt="2026-01-01T12:33:14.111" v="4328"/>
          <pc:sldLayoutMkLst>
            <pc:docMk/>
            <pc:sldMasterMk cId="2751856489" sldId="2147483648"/>
            <pc:sldLayoutMk cId="3840675458" sldId="2147483659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2T20:58:12.3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8691 2903 19917,'-4'114'0,"-6"0"0,-6 0 0,-8-2 0,-6 1 0,-6-2 0,-7-1 0,-7-1 0,-6-1 0,-6-2 0,-6-1 0,-7-3 0,-5-1 0,-7-3 0,-5-2 0,-5-3 0,-6-2 0,-5-3 0,-6-2 0,-4-4 0,-5-3 0,-5-4 0,-3-2 0,-6-4 0,-3-4 0,-3-4 0,-4-3 0,-4-4 0,-2-5 0,-4-3 0,-2-4 0,-2-5 0,-2-4 0,-2-4 0,-2-5 0,-1-4 0,-1-4 0,-1-5 0,0-4 0,-1-5 0,1-4 0,-1-5 0,2-4 0,0-5 0,1-4 0,1-4 0,2-5 0,2-4 0,1-4 0,4-5 0,1-4 0,4-3 0,2-5 0,4-4 0,3-3 0,4-4 0,4-4 0,4-4 0,5-2 0,4-4 0,5-3 0,4-4 0,6-2 0,5-3 0,5-2 0,6-3 0,6-2 0,6-3 0,5-1 0,7-3 0,6-1 0,6-2 0,6-1 0,7-1 0,7-1 0,6-2 0,6 1 0,8-2 0,5 0 0,8 0 0,6 0 0,8 1 0,5-1 0,8 1 0,6 1 0,6 1 0,7 1 0,7 0 0,6 3 0,6 1 0,6 1 0,7 3 0,5 1 0,6 3 0,6 2 0,6 2 0,5 3 0,5 3 0,6 3 0,4 3 0,5 3 0,4 3 0,5 4 0,4 3 0,4 4 0,4 4 0,3 3 0,4 4 0,2 4 0,4 5 0,1 3 0,4 5 0,1 4 0,2 4 0,2 5 0,1 4 0,1 4 0,0 5 0,2 4 0,-1 5 0,1 4 0,-1 5 0,0 4 0,-1 5 0,-1 4 0,-1 4 0,-2 5 0,-2 4 0,-2 4 0,-2 5 0,-2 3 0,-4 5 0,-2 4 0,-4 4 0,-4 3 0,-3 4 0,-3 4 0,-6 3 0,-3 4 0,-5 3 0,-5 3 0,-4 3 0,-6 3 0,-5 3 0,-6 3 0,-5 2 0,-5 2 0,-7 3 0,-5 1 0,-7 3 0,-6 1 0,-6 1 0,-6 3 0,-7 0 0,-7 1 0,-6 1 0,-6 1 0,-8 1 0,-6-1 0,-6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2T20:58:40.17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8691 2903 19917,'-4'114'0,"-6"0"0,-6 0 0,-8-2 0,-6 1 0,-6-2 0,-7-1 0,-7-1 0,-6-1 0,-6-2 0,-6-1 0,-7-3 0,-5-1 0,-7-3 0,-5-2 0,-5-3 0,-6-2 0,-5-3 0,-6-2 0,-4-4 0,-5-3 0,-5-4 0,-3-2 0,-6-4 0,-3-4 0,-3-4 0,-4-3 0,-4-4 0,-2-5 0,-4-3 0,-2-4 0,-2-5 0,-2-4 0,-2-4 0,-2-5 0,-1-4 0,-1-4 0,-1-5 0,0-4 0,-1-5 0,1-4 0,-1-5 0,2-4 0,0-5 0,1-4 0,1-4 0,2-5 0,2-4 0,1-4 0,4-5 0,1-4 0,4-3 0,2-5 0,4-4 0,3-3 0,4-4 0,4-4 0,4-4 0,5-2 0,4-4 0,5-3 0,4-4 0,6-2 0,5-3 0,5-2 0,6-3 0,6-2 0,6-3 0,5-1 0,7-3 0,6-1 0,6-2 0,6-1 0,7-1 0,7-1 0,6-2 0,6 1 0,8-2 0,5 0 0,8 0 0,6 0 0,8 1 0,5-1 0,8 1 0,6 1 0,6 1 0,7 1 0,7 0 0,6 3 0,6 1 0,6 1 0,7 3 0,5 1 0,6 3 0,6 2 0,6 2 0,5 3 0,5 3 0,6 3 0,4 3 0,5 3 0,4 3 0,5 4 0,4 3 0,4 4 0,4 4 0,3 3 0,4 4 0,2 4 0,4 5 0,1 3 0,4 5 0,1 4 0,2 4 0,2 5 0,1 4 0,1 4 0,0 5 0,2 4 0,-1 5 0,1 4 0,-1 5 0,0 4 0,-1 5 0,-1 4 0,-1 4 0,-2 5 0,-2 4 0,-2 4 0,-2 5 0,-2 3 0,-4 5 0,-2 4 0,-4 4 0,-4 3 0,-3 4 0,-3 4 0,-6 3 0,-3 4 0,-5 3 0,-5 3 0,-4 3 0,-6 3 0,-5 3 0,-6 3 0,-5 2 0,-5 2 0,-7 3 0,-5 1 0,-7 3 0,-6 1 0,-6 1 0,-6 3 0,-7 0 0,-7 1 0,-6 1 0,-6 1 0,-8 1 0,-6-1 0,-6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1T12:34:27.9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15042 1303 19917,'-7'51'0,"-10"0"0,-11 0 0,-14 0 0,-9-1 0,-12 0 0,-11 0 0,-13-2 0,-10 1 0,-10-2 0,-11 1 0,-11-3 0,-10 1 0,-11-2 0,-10-1 0,-8-2 0,-10 0 0,-9-1 0,-10-2 0,-7-1 0,-9-1 0,-9-3 0,-4 0 0,-12-2 0,-4-2 0,-5-2 0,-8-1 0,-6-1 0,-4-3 0,-7-2 0,-3-1 0,-3-2 0,-5-2 0,-2-2 0,-4-3 0,-2-1 0,-1-1 0,-3-4 0,1 0 0,-2-4 0,2 0 0,-2-4 0,3 0 0,1-4 0,1-1 0,2-1 0,4-3 0,2-2 0,3-2 0,7-2 0,1-1 0,7-2 0,4-3 0,6-1 0,6-1 0,7-2 0,6-2 0,8-2 0,8 0 0,7-3 0,9-1 0,7-1 0,10-2 0,9-1 0,8 0 0,11-2 0,10-1 0,10-2 0,10 1 0,11-3 0,11 1 0,10-2 0,10 1 0,13-2 0,11 0 0,11 0 0,11-1 0,13 0 0,9 0 0,14 0 0,10 0 0,14 0 0,9 0 0,13 0 0,11 1 0,11 0 0,11 1 0,13 0 0,10 1 0,10 0 0,11 1 0,11 1 0,10 1 0,10 1 0,10 1 0,11 1 0,8 1 0,9 1 0,10 2 0,7 1 0,9 2 0,7 1 0,8 2 0,8 1 0,6 1 0,7 3 0,6 1 0,6 2 0,4 1 0,7 3 0,1 1 0,7 3 0,3 1 0,2 2 0,4 2 0,2 2 0,1 2 0,1 2 0,3 2 0,-2 2 0,2 2 0,-2 2 0,1 2 0,-3 2 0,-1 2 0,-2 2 0,-4 2 0,-2 2 0,-5 1 0,-3 3 0,-3 1 0,-7 3 0,-4 1 0,-6 2 0,-8 1 0,-5 3 0,-4 1 0,-12 1 0,-4 2 0,-9 1 0,-9 2 0,-7 1 0,-10 2 0,-9 1 0,-10 1 0,-8 1 0,-10 1 0,-11 1 0,-10 1 0,-11 1 0,-11 1 0,-10 0 0,-10 1 0,-13 0 0,-11 1 0,-12 0 0,-9 1 0,-14 0 0,-11 0 0,-10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1T12:34:40.27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15042 1303 19917,'-7'51'0,"-10"0"0,-11 0 0,-14 0 0,-9-1 0,-12 0 0,-11 0 0,-13-2 0,-10 1 0,-10-2 0,-11 1 0,-11-3 0,-10 1 0,-11-2 0,-10-1 0,-8-2 0,-10 0 0,-9-1 0,-10-2 0,-7-1 0,-9-1 0,-9-3 0,-4 0 0,-12-2 0,-4-2 0,-5-2 0,-8-1 0,-6-1 0,-4-3 0,-7-2 0,-3-1 0,-3-2 0,-5-2 0,-2-2 0,-4-3 0,-2-1 0,-1-1 0,-3-4 0,1 0 0,-2-4 0,2 0 0,-2-4 0,3 0 0,1-4 0,1-1 0,2-1 0,4-3 0,2-2 0,3-2 0,7-2 0,1-1 0,7-2 0,4-3 0,6-1 0,6-1 0,7-2 0,6-2 0,8-2 0,8 0 0,7-3 0,9-1 0,7-1 0,10-2 0,9-1 0,8 0 0,11-2 0,10-1 0,10-2 0,10 1 0,11-3 0,11 1 0,10-2 0,10 1 0,13-2 0,11 0 0,11 0 0,11-1 0,13 0 0,9 0 0,14 0 0,10 0 0,14 0 0,9 0 0,13 0 0,11 1 0,11 0 0,11 1 0,13 0 0,10 1 0,10 0 0,11 1 0,11 1 0,10 1 0,10 1 0,10 1 0,11 1 0,8 1 0,9 1 0,10 2 0,7 1 0,9 2 0,7 1 0,8 2 0,8 1 0,6 1 0,7 3 0,6 1 0,6 2 0,4 1 0,7 3 0,1 1 0,7 3 0,3 1 0,2 2 0,4 2 0,2 2 0,1 2 0,1 2 0,3 2 0,-2 2 0,2 2 0,-2 2 0,1 2 0,-3 2 0,-1 2 0,-2 2 0,-4 2 0,-2 2 0,-5 1 0,-3 3 0,-3 1 0,-7 3 0,-4 1 0,-6 2 0,-8 1 0,-5 3 0,-4 1 0,-12 1 0,-4 2 0,-9 1 0,-9 2 0,-7 1 0,-10 2 0,-9 1 0,-10 1 0,-8 1 0,-10 1 0,-11 1 0,-10 1 0,-11 1 0,-11 1 0,-10 0 0,-10 1 0,-13 0 0,-11 1 0,-12 0 0,-9 1 0,-14 0 0,-11 0 0,-10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1T12:34:27.98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15042 1303 19917,'-7'51'0,"-10"0"0,-11 0 0,-14 0 0,-9-1 0,-12 0 0,-11 0 0,-13-2 0,-10 1 0,-10-2 0,-11 1 0,-11-3 0,-10 1 0,-11-2 0,-10-1 0,-8-2 0,-10 0 0,-9-1 0,-10-2 0,-7-1 0,-9-1 0,-9-3 0,-4 0 0,-12-2 0,-4-2 0,-5-2 0,-8-1 0,-6-1 0,-4-3 0,-7-2 0,-3-1 0,-3-2 0,-5-2 0,-2-2 0,-4-3 0,-2-1 0,-1-1 0,-3-4 0,1 0 0,-2-4 0,2 0 0,-2-4 0,3 0 0,1-4 0,1-1 0,2-1 0,4-3 0,2-2 0,3-2 0,7-2 0,1-1 0,7-2 0,4-3 0,6-1 0,6-1 0,7-2 0,6-2 0,8-2 0,8 0 0,7-3 0,9-1 0,7-1 0,10-2 0,9-1 0,8 0 0,11-2 0,10-1 0,10-2 0,10 1 0,11-3 0,11 1 0,10-2 0,10 1 0,13-2 0,11 0 0,11 0 0,11-1 0,13 0 0,9 0 0,14 0 0,10 0 0,14 0 0,9 0 0,13 0 0,11 1 0,11 0 0,11 1 0,13 0 0,10 1 0,10 0 0,11 1 0,11 1 0,10 1 0,10 1 0,10 1 0,11 1 0,8 1 0,9 1 0,10 2 0,7 1 0,9 2 0,7 1 0,8 2 0,8 1 0,6 1 0,7 3 0,6 1 0,6 2 0,4 1 0,7 3 0,1 1 0,7 3 0,3 1 0,2 2 0,4 2 0,2 2 0,1 2 0,1 2 0,3 2 0,-2 2 0,2 2 0,-2 2 0,1 2 0,-3 2 0,-1 2 0,-2 2 0,-4 2 0,-2 2 0,-5 1 0,-3 3 0,-3 1 0,-7 3 0,-4 1 0,-6 2 0,-8 1 0,-5 3 0,-4 1 0,-12 1 0,-4 2 0,-9 1 0,-9 2 0,-7 1 0,-10 2 0,-9 1 0,-10 1 0,-8 1 0,-10 1 0,-11 1 0,-10 1 0,-11 1 0,-11 1 0,-10 0 0,-10 1 0,-13 0 0,-11 1 0,-12 0 0,-9 1 0,-14 0 0,-11 0 0,-10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1T12:34:40.27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15042 1303 19917,'-7'51'0,"-10"0"0,-11 0 0,-14 0 0,-9-1 0,-12 0 0,-11 0 0,-13-2 0,-10 1 0,-10-2 0,-11 1 0,-11-3 0,-10 1 0,-11-2 0,-10-1 0,-8-2 0,-10 0 0,-9-1 0,-10-2 0,-7-1 0,-9-1 0,-9-3 0,-4 0 0,-12-2 0,-4-2 0,-5-2 0,-8-1 0,-6-1 0,-4-3 0,-7-2 0,-3-1 0,-3-2 0,-5-2 0,-2-2 0,-4-3 0,-2-1 0,-1-1 0,-3-4 0,1 0 0,-2-4 0,2 0 0,-2-4 0,3 0 0,1-4 0,1-1 0,2-1 0,4-3 0,2-2 0,3-2 0,7-2 0,1-1 0,7-2 0,4-3 0,6-1 0,6-1 0,7-2 0,6-2 0,8-2 0,8 0 0,7-3 0,9-1 0,7-1 0,10-2 0,9-1 0,8 0 0,11-2 0,10-1 0,10-2 0,10 1 0,11-3 0,11 1 0,10-2 0,10 1 0,13-2 0,11 0 0,11 0 0,11-1 0,13 0 0,9 0 0,14 0 0,10 0 0,14 0 0,9 0 0,13 0 0,11 1 0,11 0 0,11 1 0,13 0 0,10 1 0,10 0 0,11 1 0,11 1 0,10 1 0,10 1 0,10 1 0,11 1 0,8 1 0,9 1 0,10 2 0,7 1 0,9 2 0,7 1 0,8 2 0,8 1 0,6 1 0,7 3 0,6 1 0,6 2 0,4 1 0,7 3 0,1 1 0,7 3 0,3 1 0,2 2 0,4 2 0,2 2 0,1 2 0,1 2 0,3 2 0,-2 2 0,2 2 0,-2 2 0,1 2 0,-3 2 0,-1 2 0,-2 2 0,-4 2 0,-2 2 0,-5 1 0,-3 3 0,-3 1 0,-7 3 0,-4 1 0,-6 2 0,-8 1 0,-5 3 0,-4 1 0,-12 1 0,-4 2 0,-9 1 0,-9 2 0,-7 1 0,-10 2 0,-9 1 0,-10 1 0,-8 1 0,-10 1 0,-11 1 0,-10 1 0,-11 1 0,-11 1 0,-10 0 0,-10 1 0,-13 0 0,-11 1 0,-12 0 0,-9 1 0,-14 0 0,-11 0 0,-10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7702A70-F114-E096-4D73-D69E4738E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636B05F0-A39C-0B93-B579-99943F3CE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CEB370E-B101-AE0A-298D-AEDFABF5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A452-5357-475D-9B14-F6B9B6993737}" type="datetimeFigureOut">
              <a:rPr lang="he-IL" smtClean="0"/>
              <a:t>י"ב/טבת/תשפ"ו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07C1D9B-43BC-3CD7-1C5F-05921463A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1236E8E-47BA-6BB6-33FB-45777ED8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24E8-79A3-4E76-928A-F97A06DA07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30586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195C36-4A19-A7CA-2489-45606DB13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BC704B3-DFC6-A153-74A8-5FD66ED96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CD1FE5B-CDE3-691B-6CB3-697D77016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A452-5357-475D-9B14-F6B9B6993737}" type="datetimeFigureOut">
              <a:rPr lang="he-IL" smtClean="0"/>
              <a:t>י"ב/טבת/תשפ"ו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FABD212-DF45-16EF-F8F6-2B7B2B4CC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7D300AE-C8FE-FBAB-9FB6-C51C9FD6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24E8-79A3-4E76-928A-F97A06DA07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48691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944441E1-64A1-3EF6-E2C6-FB672CC256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A342B1B-9F80-71DE-B964-ED67D6B24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6DC8DF3-0F71-7815-214F-F2277C0D9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A452-5357-475D-9B14-F6B9B6993737}" type="datetimeFigureOut">
              <a:rPr lang="he-IL" smtClean="0"/>
              <a:t>י"ב/טבת/תשפ"ו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087B58E-605E-2572-5FF4-AEDF1EA67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918ECDD-7424-C215-6128-DB3D9EA72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24E8-79A3-4E76-928A-F97A06DA07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0675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2CD102A-166F-13A5-3616-FD405785B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1B0C722-7DDA-D1F4-2C3D-50D214964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AE199B2-A6B4-36A9-A228-1AF297EF7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A452-5357-475D-9B14-F6B9B6993737}" type="datetimeFigureOut">
              <a:rPr lang="he-IL" smtClean="0"/>
              <a:t>י"ב/טבת/תשפ"ו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AEEEBD4-FB8F-BFD9-A178-8848D56E4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7115A1F-31A8-1CF1-148E-4FEF24F32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24E8-79A3-4E76-928A-F97A06DA07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15080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9692FA9-18E4-7DDF-B4C9-CC588C14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AC81FCE-F2B7-E5BB-3CEE-90F85D08F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DBE46A3-DF34-A606-927F-63F0251B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A452-5357-475D-9B14-F6B9B6993737}" type="datetimeFigureOut">
              <a:rPr lang="he-IL" smtClean="0"/>
              <a:t>י"ב/טבת/תשפ"ו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590F7C2-44B5-99AE-97BF-CB2003937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6C6687E-CB6C-EABB-F8B6-DCF65A54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24E8-79A3-4E76-928A-F97A06DA07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209036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E56CEC8-B134-A26F-6488-8DE540B3C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D88A646-251D-31B0-A80E-130963AD69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DEBF6C1-5FAD-25E3-C7B2-680D7D197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823C574-CBC4-C93F-57DE-27F956D6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A452-5357-475D-9B14-F6B9B6993737}" type="datetimeFigureOut">
              <a:rPr lang="he-IL" smtClean="0"/>
              <a:t>י"ב/טבת/תשפ"ו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0AFB74D-5B42-17CB-F661-5E163415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E608ADD-B0DC-69A8-56B7-D797CA9D9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24E8-79A3-4E76-928A-F97A06DA07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697467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FBA21B6-B585-532A-879B-AB055BD88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9237862-6A68-C936-9526-627858456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1FAD518-862F-5A82-FB9A-EC5F26E2D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684B9D9C-F42A-E82D-6D63-DF76463A7E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E69755FE-46ED-437F-5464-FEFC9D426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B876B0B4-AA4B-A10C-B758-E4F3B70BA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A452-5357-475D-9B14-F6B9B6993737}" type="datetimeFigureOut">
              <a:rPr lang="he-IL" smtClean="0"/>
              <a:t>י"ב/טבת/תשפ"ו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9423338B-5774-1C62-8135-F77A1E535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5319A3F2-9D3A-AF19-A222-C5DC7B63F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24E8-79A3-4E76-928A-F97A06DA07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1102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68DEC76-6C6E-65FC-9AA2-BA6A9319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1DA0100F-985D-2890-9FB9-034A13CA4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A452-5357-475D-9B14-F6B9B6993737}" type="datetimeFigureOut">
              <a:rPr lang="he-IL" smtClean="0"/>
              <a:t>י"ב/טבת/תשפ"ו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462F9DD4-56DD-DE08-1C22-74D2A176C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1222995-00ED-743E-352F-4D772E59B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24E8-79A3-4E76-928A-F97A06DA07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26375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3E7C8048-AE89-D0B4-34A8-9576C100D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A452-5357-475D-9B14-F6B9B6993737}" type="datetimeFigureOut">
              <a:rPr lang="he-IL" smtClean="0"/>
              <a:t>י"ב/טבת/תשפ"ו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2ACDC0D5-B6D7-23AB-F721-505C13E6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955A088-2053-012E-0555-4A07086B7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24E8-79A3-4E76-928A-F97A06DA07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0578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6C73B1B-6F4F-ECAA-EBD1-1C8DF56C2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C142B0C-C97D-29CA-77CE-BBB14D7CA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8428549-3232-31E8-CB6A-BAF587317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108A6AD-5F49-6377-4C5B-EDE999E02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A452-5357-475D-9B14-F6B9B6993737}" type="datetimeFigureOut">
              <a:rPr lang="he-IL" smtClean="0"/>
              <a:t>י"ב/טבת/תשפ"ו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9F9A4D5-74CF-3D44-8374-1AB5CF365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385CA8D-CC03-4CA0-CECC-19414ABAB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24E8-79A3-4E76-928A-F97A06DA07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5706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54BA0B8-0E5A-7898-89F0-E53CE629E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EE0DE595-EF08-E8F0-9AAE-0BB1C584F5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C748DAC-BF34-F859-4F48-A9DAAFAA1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DAC8598-D05B-FFDB-8E3A-2741AB120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A452-5357-475D-9B14-F6B9B6993737}" type="datetimeFigureOut">
              <a:rPr lang="he-IL" smtClean="0"/>
              <a:t>י"ב/טבת/תשפ"ו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4F5C65C-363C-5504-1036-0271A5E9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9FE9945-4DB9-A5B1-E5ED-CFF5D5751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24E8-79A3-4E76-928A-F97A06DA07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7830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49AA5D8F-33D9-EF71-45DD-6DB8ACBB8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842A5A4-836E-0082-54F4-EFE6C8F8E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5E234BC-7427-6E80-1167-80A581DA0C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2A452-5357-475D-9B14-F6B9B6993737}" type="datetimeFigureOut">
              <a:rPr lang="he-IL" smtClean="0"/>
              <a:t>י"ב/טבת/תשפ"ו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C657340-B13A-E2E7-1A3A-4B83DBDC0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ABF39FE-5951-FC9B-309D-C3B553F0C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C624E8-79A3-4E76-928A-F97A06DA07E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185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ko/%EB%AC%BC%EC%9D%8C%ED%91%9C-%EC%A7%88%EB%AC%B8-%EC%9D%91%EB%8B%B5-%EA%B2%80%EC%83%89-%EC%97%94%EC%A7%84-%EC%83%81%EC%A7%95-%EB%AC%B8%EC%9E%90-%EC%9A%94%EC%B2%AD-%EC%B0%B8%EA%B3%A0-1019993/" TargetMode="Externa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3.png"/><Relationship Id="rId4" Type="http://schemas.openxmlformats.org/officeDocument/2006/relationships/customXml" Target="../ink/ink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27.png"/><Relationship Id="rId4" Type="http://schemas.openxmlformats.org/officeDocument/2006/relationships/customXml" Target="../ink/ink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AE8424B5-5617-460A-9BC6-C2A45F61C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1F8DC2A0-F300-ECFD-2B8F-D26223FFC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543" y="603521"/>
            <a:ext cx="2602175" cy="3296995"/>
          </a:xfrm>
        </p:spPr>
        <p:txBody>
          <a:bodyPr anchor="ctr">
            <a:normAutofit/>
          </a:bodyPr>
          <a:lstStyle/>
          <a:p>
            <a:r>
              <a:rPr lang="he-IL" sz="3200" dirty="0"/>
              <a:t>ר' שמעון בן אלעזר: מציאה מיוחדת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559AC037-8EA5-0044-E240-AA3A97FAD0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9853" y="4819134"/>
            <a:ext cx="1985994" cy="1630945"/>
          </a:xfrm>
        </p:spPr>
        <p:txBody>
          <a:bodyPr anchor="ctr">
            <a:normAutofit/>
          </a:bodyPr>
          <a:lstStyle/>
          <a:p>
            <a:r>
              <a:rPr lang="he-IL" sz="1600"/>
              <a:t>בבא מציעא כד ע"א</a:t>
            </a:r>
          </a:p>
        </p:txBody>
      </p:sp>
      <p:pic>
        <p:nvPicPr>
          <p:cNvPr id="10" name="תמונה 9" descr="תמונה שמכילה לבוש, הנעלה, אדם, מזוודות ותיקי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F62BE4F-0104-9C5D-365B-D23F61BF6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26"/>
          <a:stretch>
            <a:fillRect/>
          </a:stretch>
        </p:blipFill>
        <p:spPr>
          <a:xfrm>
            <a:off x="3594313" y="10"/>
            <a:ext cx="2987163" cy="4381466"/>
          </a:xfrm>
          <a:prstGeom prst="rect">
            <a:avLst/>
          </a:prstGeom>
        </p:spPr>
      </p:pic>
      <p:pic>
        <p:nvPicPr>
          <p:cNvPr id="13" name="תמונה 12" descr="תמונה שמכילה כלי מטבח, מטרפ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7735147-28B7-5339-075D-AE01DB7EC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8" b="-2"/>
          <a:stretch>
            <a:fillRect/>
          </a:stretch>
        </p:blipFill>
        <p:spPr>
          <a:xfrm>
            <a:off x="6517468" y="2435511"/>
            <a:ext cx="2931066" cy="442248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D64E4A0-89D3-4E8B-A425-F27004A85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1400" y="4374006"/>
            <a:ext cx="2947057" cy="6219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תמונה 8" descr="תמונה שמכילה יונק, חתול גדול, בעלי חיים יבשתיים, חיות ב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A34A6EF-9E25-1CB6-D03D-EFC7A669A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3" b="3"/>
          <a:stretch>
            <a:fillRect/>
          </a:stretch>
        </p:blipFill>
        <p:spPr>
          <a:xfrm>
            <a:off x="9501552" y="-2"/>
            <a:ext cx="2690447" cy="4381477"/>
          </a:xfrm>
          <a:prstGeom prst="rect">
            <a:avLst/>
          </a:prstGeom>
        </p:spPr>
      </p:pic>
      <p:pic>
        <p:nvPicPr>
          <p:cNvPr id="11" name="תמונה 10" descr="תמונה שמכילה בחוץ, מים, טבע, ענ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060818D-8F4C-57E0-744E-1A509C3E9B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339" b="-1"/>
          <a:stretch>
            <a:fillRect/>
          </a:stretch>
        </p:blipFill>
        <p:spPr>
          <a:xfrm>
            <a:off x="20" y="4438014"/>
            <a:ext cx="3636133" cy="2419986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C5E9368E-6E27-471B-AFCF-835119167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90800" y="3396996"/>
            <a:ext cx="6858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1C45042-05EB-44F8-8F82-17E64A664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74006"/>
            <a:ext cx="3636153" cy="6400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7550C65-8576-4902-BAB1-689D99654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20472" y="3396996"/>
            <a:ext cx="6858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2DC7221-E4DB-43BA-89B3-8F815FFC7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0581" y="3396996"/>
            <a:ext cx="6858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82302FC-37C6-4AA8-898D-FBE3E66FD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4373" y="2382391"/>
            <a:ext cx="2967180" cy="6400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240BC32-8C2F-49FC-8076-1D6C57B60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45414" y="4375611"/>
            <a:ext cx="2743199" cy="6058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764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A1141-688E-AC3A-0602-27FD4A8DB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7F1B444-CE3C-BEE5-85AA-2416F145534E}"/>
              </a:ext>
            </a:extLst>
          </p:cNvPr>
          <p:cNvSpPr txBox="1"/>
          <p:nvPr/>
        </p:nvSpPr>
        <p:spPr>
          <a:xfrm>
            <a:off x="10809823" y="25270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FF93D677-D673-19CC-46D5-454947099A8D}"/>
              </a:ext>
            </a:extLst>
          </p:cNvPr>
          <p:cNvSpPr txBox="1"/>
          <p:nvPr/>
        </p:nvSpPr>
        <p:spPr>
          <a:xfrm>
            <a:off x="6478606" y="43571"/>
            <a:ext cx="4260823" cy="18910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2000" dirty="0"/>
              <a:t>המוצא מעות בבתי כנסיות ובבתי מדרשות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ובכל מקום שהרבים </a:t>
            </a:r>
            <a:r>
              <a:rPr lang="he-IL" sz="2000" dirty="0" err="1"/>
              <a:t>מצויין</a:t>
            </a:r>
            <a:r>
              <a:rPr lang="he-IL" sz="2000" dirty="0"/>
              <a:t> שם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הרי אלו שלו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מפני שהבעלים </a:t>
            </a:r>
            <a:r>
              <a:rPr lang="he-IL" sz="2000" dirty="0" err="1"/>
              <a:t>מתיאשין</a:t>
            </a:r>
            <a:r>
              <a:rPr lang="he-IL" sz="2000" dirty="0"/>
              <a:t> מהן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173E5C-C3AC-1718-E592-350D35F4C23F}"/>
              </a:ext>
            </a:extLst>
          </p:cNvPr>
          <p:cNvSpPr txBox="1"/>
          <p:nvPr/>
        </p:nvSpPr>
        <p:spPr>
          <a:xfrm>
            <a:off x="4366220" y="2224646"/>
            <a:ext cx="1976284" cy="967765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הכא במאי עסקינן </a:t>
            </a:r>
          </a:p>
          <a:p>
            <a:pPr algn="ctr"/>
            <a:r>
              <a:rPr lang="he-IL" sz="2000" dirty="0" err="1"/>
              <a:t>במפוזרין</a:t>
            </a:r>
            <a:r>
              <a:rPr lang="he-IL" sz="2000" dirty="0"/>
              <a:t>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999A6AAB-44D9-5D8D-9F56-CBA481D51C55}"/>
              </a:ext>
            </a:extLst>
          </p:cNvPr>
          <p:cNvSpPr txBox="1"/>
          <p:nvPr/>
        </p:nvSpPr>
        <p:spPr>
          <a:xfrm>
            <a:off x="0" y="0"/>
            <a:ext cx="2465100" cy="1397627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400" dirty="0"/>
              <a:t>וכן היה רבי שמעון בן אלעזר אומר: ובכל מקום </a:t>
            </a:r>
            <a:r>
              <a:rPr lang="he-IL" sz="1600" b="1" dirty="0"/>
              <a:t>שהרבים</a:t>
            </a:r>
            <a:r>
              <a:rPr lang="he-IL" sz="1400" dirty="0"/>
              <a:t> </a:t>
            </a:r>
            <a:r>
              <a:rPr lang="he-IL" sz="1400" dirty="0" err="1"/>
              <a:t>מצויין</a:t>
            </a:r>
            <a:r>
              <a:rPr lang="he-IL" sz="1400" dirty="0"/>
              <a:t> שם </a:t>
            </a:r>
          </a:p>
          <a:p>
            <a:r>
              <a:rPr lang="he-IL" sz="1200" dirty="0"/>
              <a:t>	</a:t>
            </a:r>
            <a:r>
              <a:rPr lang="he-IL" sz="1400" dirty="0"/>
              <a:t>הרי אלו שלו </a:t>
            </a:r>
          </a:p>
          <a:p>
            <a:pPr algn="ctr"/>
            <a:r>
              <a:rPr lang="he-IL" sz="1400" dirty="0"/>
              <a:t>מפני שהבעלים </a:t>
            </a:r>
            <a:r>
              <a:rPr lang="he-IL" sz="1400" dirty="0" err="1"/>
              <a:t>מתיאשין</a:t>
            </a:r>
            <a:r>
              <a:rPr lang="he-IL" sz="1400" dirty="0"/>
              <a:t> מהן 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40CA315-915C-45E0-863E-1BA63BC03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930" y="2105812"/>
            <a:ext cx="345686" cy="665446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9A78D8D-3066-04A9-90D0-0E37A332AA29}"/>
              </a:ext>
            </a:extLst>
          </p:cNvPr>
          <p:cNvSpPr txBox="1"/>
          <p:nvPr/>
        </p:nvSpPr>
        <p:spPr>
          <a:xfrm>
            <a:off x="6599320" y="2082220"/>
            <a:ext cx="5066147" cy="923330"/>
          </a:xfrm>
          <a:prstGeom prst="rect">
            <a:avLst/>
          </a:prstGeom>
          <a:gradFill>
            <a:gsLst>
              <a:gs pos="40000">
                <a:schemeClr val="tx2">
                  <a:lumMod val="10000"/>
                  <a:lumOff val="90000"/>
                  <a:alpha val="5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מי הם הרבים עליהם דיבר ר' שמעון בן אלעזר שבהם הדין "הרי אלו שלו", האם הם גוים או אפילו כשהם יהודים?</a:t>
            </a:r>
          </a:p>
          <a:p>
            <a:endParaRPr lang="he-IL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4E4AD4B2-592F-B4BC-0A29-2B28FAAE0E41}"/>
              </a:ext>
            </a:extLst>
          </p:cNvPr>
          <p:cNvSpPr txBox="1"/>
          <p:nvPr/>
        </p:nvSpPr>
        <p:spPr>
          <a:xfrm>
            <a:off x="81657" y="2573381"/>
            <a:ext cx="3559278" cy="1711238"/>
          </a:xfrm>
          <a:prstGeom prst="rect">
            <a:avLst/>
          </a:prstGeom>
          <a:solidFill>
            <a:srgbClr val="DCEAF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800" dirty="0"/>
              <a:t>"בתי מדרשות" - מאי איכא </a:t>
            </a:r>
            <a:r>
              <a:rPr lang="he-IL" sz="1800" dirty="0" err="1"/>
              <a:t>למימר</a:t>
            </a:r>
            <a:r>
              <a:rPr lang="he-IL" sz="1800" dirty="0"/>
              <a:t>? </a:t>
            </a:r>
          </a:p>
          <a:p>
            <a:r>
              <a:rPr lang="he-IL" sz="1800" dirty="0"/>
              <a:t>בתי מדרשות – דידן, </a:t>
            </a:r>
            <a:r>
              <a:rPr lang="he-IL" sz="1800" dirty="0" err="1"/>
              <a:t>דיתבי</a:t>
            </a:r>
            <a:r>
              <a:rPr lang="he-IL" sz="1800" dirty="0"/>
              <a:t> בהו כנענים </a:t>
            </a:r>
          </a:p>
          <a:p>
            <a:r>
              <a:rPr lang="he-IL" sz="1800" dirty="0"/>
              <a:t>השתא </a:t>
            </a:r>
            <a:r>
              <a:rPr lang="he-IL" sz="1800" dirty="0" err="1"/>
              <a:t>דאתית</a:t>
            </a:r>
            <a:r>
              <a:rPr lang="he-IL" sz="1800" dirty="0"/>
              <a:t> להכי: </a:t>
            </a:r>
          </a:p>
          <a:p>
            <a:r>
              <a:rPr lang="he-IL" sz="1800" dirty="0"/>
              <a:t>בתי כנסיות נמי – דידן, </a:t>
            </a:r>
            <a:r>
              <a:rPr lang="he-IL" sz="1800" dirty="0" err="1"/>
              <a:t>דיתבי</a:t>
            </a:r>
            <a:r>
              <a:rPr lang="he-IL" sz="1800" dirty="0"/>
              <a:t> בהו כנענים </a:t>
            </a: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D591ABC8-0795-F95F-FEDC-FA7DCFC67A14}"/>
              </a:ext>
            </a:extLst>
          </p:cNvPr>
          <p:cNvSpPr txBox="1"/>
          <p:nvPr/>
        </p:nvSpPr>
        <p:spPr>
          <a:xfrm>
            <a:off x="412955" y="2223134"/>
            <a:ext cx="3696449" cy="14294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אי </a:t>
            </a:r>
            <a:r>
              <a:rPr lang="he-IL" dirty="0" err="1"/>
              <a:t>במפוזרין</a:t>
            </a:r>
            <a:r>
              <a:rPr lang="he-IL" dirty="0"/>
              <a:t> </a:t>
            </a:r>
          </a:p>
          <a:p>
            <a:r>
              <a:rPr lang="he-IL" dirty="0"/>
              <a:t>מאי </a:t>
            </a:r>
            <a:r>
              <a:rPr lang="he-IL" dirty="0" err="1"/>
              <a:t>אריא</a:t>
            </a:r>
            <a:r>
              <a:rPr lang="he-IL" dirty="0"/>
              <a:t> "מקום שהרבים </a:t>
            </a:r>
            <a:r>
              <a:rPr lang="he-IL" dirty="0" err="1"/>
              <a:t>מצויין</a:t>
            </a:r>
            <a:r>
              <a:rPr lang="he-IL" dirty="0"/>
              <a:t> שם", אפילו אין הרבים </a:t>
            </a:r>
            <a:r>
              <a:rPr lang="he-IL" dirty="0" err="1"/>
              <a:t>מצויין</a:t>
            </a:r>
            <a:r>
              <a:rPr lang="he-IL" dirty="0"/>
              <a:t> שם?! </a:t>
            </a: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057FC701-148F-5618-AE54-B7E1782C342A}"/>
              </a:ext>
            </a:extLst>
          </p:cNvPr>
          <p:cNvSpPr txBox="1"/>
          <p:nvPr/>
        </p:nvSpPr>
        <p:spPr>
          <a:xfrm>
            <a:off x="3708398" y="2567309"/>
            <a:ext cx="2634106" cy="1429430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אלא לעולם </a:t>
            </a:r>
            <a:r>
              <a:rPr lang="he-IL" dirty="0" err="1"/>
              <a:t>בצרורין</a:t>
            </a:r>
            <a:r>
              <a:rPr lang="he-IL" dirty="0"/>
              <a:t> </a:t>
            </a:r>
          </a:p>
          <a:p>
            <a:r>
              <a:rPr lang="he-IL" dirty="0" err="1"/>
              <a:t>והכא</a:t>
            </a:r>
            <a:r>
              <a:rPr lang="he-IL" dirty="0"/>
              <a:t> במאי עסקינן? </a:t>
            </a:r>
          </a:p>
          <a:p>
            <a:r>
              <a:rPr lang="he-IL" dirty="0"/>
              <a:t>"בבתי כנסיות" של כנענים </a:t>
            </a:r>
          </a:p>
        </p:txBody>
      </p:sp>
      <p:pic>
        <p:nvPicPr>
          <p:cNvPr id="29" name="תמונה 28" descr="תמונה שמכילה בתוך מבנה, קיר, רצפ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C9EB56E-C628-316F-E04F-97AE719C9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511" y="735694"/>
            <a:ext cx="812727" cy="1210797"/>
          </a:xfrm>
          <a:prstGeom prst="rect">
            <a:avLst/>
          </a:prstGeom>
        </p:spPr>
      </p:pic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F70A635A-F882-7F55-3CEE-2EC62CE7FBF7}"/>
              </a:ext>
            </a:extLst>
          </p:cNvPr>
          <p:cNvSpPr txBox="1"/>
          <p:nvPr/>
        </p:nvSpPr>
        <p:spPr>
          <a:xfrm>
            <a:off x="6599320" y="2973179"/>
            <a:ext cx="5066147" cy="923330"/>
          </a:xfrm>
          <a:prstGeom prst="rect">
            <a:avLst/>
          </a:prstGeom>
          <a:solidFill>
            <a:srgbClr val="F6C6AD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הוכחה מהברייתא:</a:t>
            </a:r>
          </a:p>
          <a:p>
            <a:r>
              <a:rPr lang="he-IL" dirty="0"/>
              <a:t>הוא דיבר אפילו כשיש יהודים רבים – גם אז הרי אלו שלו. </a:t>
            </a:r>
          </a:p>
          <a:p>
            <a:endParaRPr lang="he-IL" dirty="0"/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F3E86496-353E-690D-9B47-D6AB4D6DA4BB}"/>
              </a:ext>
            </a:extLst>
          </p:cNvPr>
          <p:cNvSpPr txBox="1"/>
          <p:nvPr/>
        </p:nvSpPr>
        <p:spPr>
          <a:xfrm>
            <a:off x="6666783" y="3996739"/>
            <a:ext cx="5066147" cy="923330"/>
          </a:xfrm>
          <a:prstGeom prst="rect">
            <a:avLst/>
          </a:prstGeom>
          <a:solidFill>
            <a:srgbClr val="F0FDC5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דחיית ההוכחה – הצעה 1:</a:t>
            </a:r>
          </a:p>
          <a:p>
            <a:r>
              <a:rPr lang="he-IL" dirty="0"/>
              <a:t>מדובר שמצא כסף מפוזר, ובמקרה כזה גם חכמים יגידו שניתן לקחת, ולא ניתן לדעת מה יגיד </a:t>
            </a:r>
            <a:r>
              <a:rPr lang="he-IL" dirty="0" err="1"/>
              <a:t>רשב"א</a:t>
            </a:r>
            <a:r>
              <a:rPr lang="he-IL" dirty="0"/>
              <a:t> ברוב ישראל</a:t>
            </a:r>
          </a:p>
        </p:txBody>
      </p:sp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E290D29F-6728-054C-38FE-5029A16DCF0F}"/>
              </a:ext>
            </a:extLst>
          </p:cNvPr>
          <p:cNvSpPr txBox="1"/>
          <p:nvPr/>
        </p:nvSpPr>
        <p:spPr>
          <a:xfrm>
            <a:off x="6666783" y="4390135"/>
            <a:ext cx="5066147" cy="923330"/>
          </a:xfrm>
          <a:prstGeom prst="rect">
            <a:avLst/>
          </a:prstGeom>
          <a:solidFill>
            <a:srgbClr val="F0FDC5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דחיית ההוכחה – הצעה 2:</a:t>
            </a:r>
          </a:p>
          <a:p>
            <a:r>
              <a:rPr lang="he-IL" dirty="0"/>
              <a:t>מדובר שמצא כסף צרור, אבל עדיין לא ניתן לדעת מה דעתו של </a:t>
            </a:r>
            <a:r>
              <a:rPr lang="he-IL" dirty="0" err="1"/>
              <a:t>רשב"א</a:t>
            </a:r>
            <a:r>
              <a:rPr lang="he-IL" dirty="0"/>
              <a:t> ברוב יהודים, משום שמדובר בבית כנסת של גוים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BC9FFBC7-00F2-5C66-7AE3-A43A2878BF98}"/>
              </a:ext>
            </a:extLst>
          </p:cNvPr>
          <p:cNvSpPr/>
          <p:nvPr/>
        </p:nvSpPr>
        <p:spPr>
          <a:xfrm>
            <a:off x="6862916" y="644988"/>
            <a:ext cx="3457550" cy="13895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965CAD3D-8D9F-9C51-91CF-E11ACA641B6C}"/>
              </a:ext>
            </a:extLst>
          </p:cNvPr>
          <p:cNvSpPr/>
          <p:nvPr/>
        </p:nvSpPr>
        <p:spPr>
          <a:xfrm>
            <a:off x="159018" y="366060"/>
            <a:ext cx="2403164" cy="11267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036FEB18-DF84-07F2-11DE-ED6AC2295B59}"/>
              </a:ext>
            </a:extLst>
          </p:cNvPr>
          <p:cNvSpPr txBox="1"/>
          <p:nvPr/>
        </p:nvSpPr>
        <p:spPr>
          <a:xfrm>
            <a:off x="2946492" y="274403"/>
            <a:ext cx="3361359" cy="142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he-IL" sz="2000" dirty="0"/>
              <a:t>מאן שמעת ליה </a:t>
            </a:r>
            <a:r>
              <a:rPr lang="he-IL" sz="2000" dirty="0" err="1"/>
              <a:t>דאזיל</a:t>
            </a:r>
            <a:r>
              <a:rPr lang="he-IL" sz="2000" dirty="0"/>
              <a:t> בתר </a:t>
            </a:r>
            <a:r>
              <a:rPr lang="he-IL" sz="2000" dirty="0" err="1"/>
              <a:t>רובא</a:t>
            </a:r>
            <a:r>
              <a:rPr lang="he-IL" sz="2000" dirty="0"/>
              <a:t>, רבי שמעון בן אלעזר, שמעת מינה:</a:t>
            </a:r>
          </a:p>
          <a:p>
            <a:pPr algn="r">
              <a:lnSpc>
                <a:spcPct val="150000"/>
              </a:lnSpc>
            </a:pPr>
            <a:r>
              <a:rPr lang="he-IL" sz="2000" dirty="0"/>
              <a:t>אפילו ברוב ישראל נמי!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97116258-5BEA-54E6-16E2-59646394DF5F}"/>
              </a:ext>
            </a:extLst>
          </p:cNvPr>
          <p:cNvSpPr txBox="1"/>
          <p:nvPr/>
        </p:nvSpPr>
        <p:spPr>
          <a:xfrm>
            <a:off x="6666783" y="4945221"/>
            <a:ext cx="5066147" cy="1200329"/>
          </a:xfrm>
          <a:prstGeom prst="rect">
            <a:avLst/>
          </a:prstGeom>
          <a:solidFill>
            <a:srgbClr val="DCEAF7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דחיית הדחייה:</a:t>
            </a:r>
          </a:p>
          <a:p>
            <a:r>
              <a:rPr lang="he-IL" dirty="0"/>
              <a:t>אם מדובר בכסף מפוזר, למה נכתב "מקום שהרבים.."?!</a:t>
            </a:r>
          </a:p>
          <a:p>
            <a:r>
              <a:rPr lang="he-IL" dirty="0"/>
              <a:t>לכן, לא יתכן שמדובר בכסף מפוזר, כי הסיבה שזה מותר הוא הרבים ולא הפיזור, מה שמראה שההוכחה כן טובה</a:t>
            </a:r>
          </a:p>
        </p:txBody>
      </p:sp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90221A8B-4FE6-6C8B-8BD4-57B71C19388B}"/>
              </a:ext>
            </a:extLst>
          </p:cNvPr>
          <p:cNvSpPr/>
          <p:nvPr/>
        </p:nvSpPr>
        <p:spPr>
          <a:xfrm>
            <a:off x="6666783" y="147343"/>
            <a:ext cx="1464494" cy="39387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1D2308B-2D12-7A49-26E6-49F76FCDE24E}"/>
              </a:ext>
            </a:extLst>
          </p:cNvPr>
          <p:cNvSpPr txBox="1"/>
          <p:nvPr/>
        </p:nvSpPr>
        <p:spPr>
          <a:xfrm>
            <a:off x="108154" y="5674559"/>
            <a:ext cx="5260259" cy="473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כנסיות - </a:t>
            </a:r>
            <a:r>
              <a:rPr lang="he-IL" dirty="0" err="1"/>
              <a:t>אסיפת</a:t>
            </a:r>
            <a:r>
              <a:rPr lang="he-IL" dirty="0"/>
              <a:t> מקום שמתכנסים שם </a:t>
            </a:r>
            <a:r>
              <a:rPr lang="he-IL" dirty="0" err="1"/>
              <a:t>להתיעץ</a:t>
            </a:r>
            <a:r>
              <a:rPr lang="he-IL" dirty="0"/>
              <a:t> </a:t>
            </a:r>
            <a:r>
              <a:rPr lang="he-IL" dirty="0" err="1"/>
              <a:t>ולהוועד</a:t>
            </a:r>
            <a:r>
              <a:rPr lang="he-IL" dirty="0"/>
              <a:t>: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2CD133E4-0B3F-1C01-D51D-D6A0F0767410}"/>
              </a:ext>
            </a:extLst>
          </p:cNvPr>
          <p:cNvSpPr txBox="1"/>
          <p:nvPr/>
        </p:nvSpPr>
        <p:spPr>
          <a:xfrm>
            <a:off x="94499" y="6255337"/>
            <a:ext cx="5260259" cy="473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 err="1"/>
              <a:t>דיתבי</a:t>
            </a:r>
            <a:r>
              <a:rPr lang="he-IL" dirty="0"/>
              <a:t> בהו נכרים - שהן חוץ לעיר, </a:t>
            </a:r>
            <a:r>
              <a:rPr lang="he-IL" dirty="0" err="1"/>
              <a:t>ומושיבין</a:t>
            </a:r>
            <a:r>
              <a:rPr lang="he-IL" dirty="0"/>
              <a:t> בה נכרים לשמור:</a:t>
            </a:r>
          </a:p>
        </p:txBody>
      </p:sp>
    </p:spTree>
    <p:extLst>
      <p:ext uri="{BB962C8B-B14F-4D97-AF65-F5344CB8AC3E}">
        <p14:creationId xmlns:p14="http://schemas.microsoft.com/office/powerpoint/2010/main" val="24568895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4" grpId="0" animBg="1"/>
      <p:bldP spid="27" grpId="0" animBg="1"/>
      <p:bldP spid="33" grpId="0" animBg="1"/>
      <p:bldP spid="35" grpId="0" animBg="1"/>
      <p:bldP spid="13" grpId="0" animBg="1"/>
      <p:bldP spid="14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70E49-E7AF-D9DB-BA75-5419583F2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B61A8CA8-59A7-CA3A-1644-7CB5D2DBB06D}"/>
              </a:ext>
            </a:extLst>
          </p:cNvPr>
          <p:cNvSpPr txBox="1"/>
          <p:nvPr/>
        </p:nvSpPr>
        <p:spPr>
          <a:xfrm>
            <a:off x="10809823" y="25270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6972C091-9638-D585-0B14-2E5A2F364379}"/>
              </a:ext>
            </a:extLst>
          </p:cNvPr>
          <p:cNvSpPr txBox="1"/>
          <p:nvPr/>
        </p:nvSpPr>
        <p:spPr>
          <a:xfrm>
            <a:off x="6478606" y="43571"/>
            <a:ext cx="4260823" cy="18910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2000" dirty="0"/>
              <a:t>המוצא מעות בבתי כנסיות ובבתי מדרשות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ובכל מקום שהרבים </a:t>
            </a:r>
            <a:r>
              <a:rPr lang="he-IL" sz="2000" dirty="0" err="1"/>
              <a:t>מצויין</a:t>
            </a:r>
            <a:r>
              <a:rPr lang="he-IL" sz="2000" dirty="0"/>
              <a:t> שם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הרי אלו שלו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מפני שהבעלים </a:t>
            </a:r>
            <a:r>
              <a:rPr lang="he-IL" sz="2000" dirty="0" err="1"/>
              <a:t>מתיאשין</a:t>
            </a:r>
            <a:r>
              <a:rPr lang="he-IL" sz="2000" dirty="0"/>
              <a:t> מהן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F0E3790A-7F07-B0C8-9002-E53DF8ECACFC}"/>
              </a:ext>
            </a:extLst>
          </p:cNvPr>
          <p:cNvSpPr txBox="1"/>
          <p:nvPr/>
        </p:nvSpPr>
        <p:spPr>
          <a:xfrm>
            <a:off x="0" y="0"/>
            <a:ext cx="2465100" cy="1397627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400" dirty="0"/>
              <a:t>וכן היה רבי שמעון בן אלעזר אומר: ובכל מקום </a:t>
            </a:r>
            <a:r>
              <a:rPr lang="he-IL" sz="1600" b="1" dirty="0"/>
              <a:t>שהרבים</a:t>
            </a:r>
            <a:r>
              <a:rPr lang="he-IL" sz="1400" dirty="0"/>
              <a:t> </a:t>
            </a:r>
            <a:r>
              <a:rPr lang="he-IL" sz="1400" dirty="0" err="1"/>
              <a:t>מצויין</a:t>
            </a:r>
            <a:r>
              <a:rPr lang="he-IL" sz="1400" dirty="0"/>
              <a:t> שם </a:t>
            </a:r>
          </a:p>
          <a:p>
            <a:r>
              <a:rPr lang="he-IL" sz="1200" dirty="0"/>
              <a:t>	</a:t>
            </a:r>
            <a:r>
              <a:rPr lang="he-IL" sz="1400" dirty="0"/>
              <a:t>הרי אלו שלו </a:t>
            </a:r>
          </a:p>
          <a:p>
            <a:pPr algn="ctr"/>
            <a:r>
              <a:rPr lang="he-IL" sz="1400" dirty="0"/>
              <a:t>מפני שהבעלים </a:t>
            </a:r>
            <a:r>
              <a:rPr lang="he-IL" sz="1400" dirty="0" err="1"/>
              <a:t>מתיאשין</a:t>
            </a:r>
            <a:r>
              <a:rPr lang="he-IL" sz="1400" dirty="0"/>
              <a:t> מהן 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4A7E84E-03B6-5F95-0636-BFF862626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930" y="2105812"/>
            <a:ext cx="345686" cy="665446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83398582-2306-75CA-2079-2023A341424B}"/>
              </a:ext>
            </a:extLst>
          </p:cNvPr>
          <p:cNvSpPr txBox="1"/>
          <p:nvPr/>
        </p:nvSpPr>
        <p:spPr>
          <a:xfrm>
            <a:off x="6599320" y="2082220"/>
            <a:ext cx="5066147" cy="923330"/>
          </a:xfrm>
          <a:prstGeom prst="rect">
            <a:avLst/>
          </a:prstGeom>
          <a:gradFill>
            <a:gsLst>
              <a:gs pos="40000">
                <a:schemeClr val="tx2">
                  <a:lumMod val="10000"/>
                  <a:lumOff val="90000"/>
                  <a:alpha val="5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מי הם הרבים עליהם דיבר ר' שמעון בן אלעזר שבהם הדין "הרי אלו שלו", האם הם גוים או אפילו כשהם יהודים?</a:t>
            </a:r>
          </a:p>
          <a:p>
            <a:endParaRPr lang="he-IL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9EB24D34-3121-D2B1-8061-8C8D08EC48EA}"/>
              </a:ext>
            </a:extLst>
          </p:cNvPr>
          <p:cNvSpPr txBox="1"/>
          <p:nvPr/>
        </p:nvSpPr>
        <p:spPr>
          <a:xfrm>
            <a:off x="81657" y="2573381"/>
            <a:ext cx="3559278" cy="1711238"/>
          </a:xfrm>
          <a:prstGeom prst="rect">
            <a:avLst/>
          </a:prstGeom>
          <a:solidFill>
            <a:srgbClr val="DCEAF7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800" dirty="0"/>
              <a:t>"בתי מדרשות" - מאי איכא </a:t>
            </a:r>
            <a:r>
              <a:rPr lang="he-IL" sz="1800" dirty="0" err="1"/>
              <a:t>למימר</a:t>
            </a:r>
            <a:r>
              <a:rPr lang="he-IL" sz="1800" dirty="0"/>
              <a:t>? </a:t>
            </a:r>
          </a:p>
          <a:p>
            <a:r>
              <a:rPr lang="he-IL" sz="1800" dirty="0"/>
              <a:t>בתי מדרשות – דידן, </a:t>
            </a:r>
            <a:r>
              <a:rPr lang="he-IL" sz="1800" dirty="0" err="1"/>
              <a:t>דיתבי</a:t>
            </a:r>
            <a:r>
              <a:rPr lang="he-IL" sz="1800" dirty="0"/>
              <a:t> בהו כנענים </a:t>
            </a:r>
          </a:p>
          <a:p>
            <a:r>
              <a:rPr lang="he-IL" sz="1800" dirty="0"/>
              <a:t>השתא </a:t>
            </a:r>
            <a:r>
              <a:rPr lang="he-IL" sz="1800" dirty="0" err="1"/>
              <a:t>דאתית</a:t>
            </a:r>
            <a:r>
              <a:rPr lang="he-IL" sz="1800" dirty="0"/>
              <a:t> להכי: </a:t>
            </a:r>
          </a:p>
          <a:p>
            <a:r>
              <a:rPr lang="he-IL" sz="1800" dirty="0"/>
              <a:t>בתי כנסיות נמי – דידן, </a:t>
            </a:r>
            <a:r>
              <a:rPr lang="he-IL" sz="1800" dirty="0" err="1"/>
              <a:t>דיתבי</a:t>
            </a:r>
            <a:r>
              <a:rPr lang="he-IL" sz="1800" dirty="0"/>
              <a:t> בהו כנענים </a:t>
            </a: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78093973-DB6A-230F-D806-8E6FC7C39B58}"/>
              </a:ext>
            </a:extLst>
          </p:cNvPr>
          <p:cNvSpPr txBox="1"/>
          <p:nvPr/>
        </p:nvSpPr>
        <p:spPr>
          <a:xfrm>
            <a:off x="3769343" y="2567309"/>
            <a:ext cx="2634106" cy="1429430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אלא לעולם </a:t>
            </a:r>
            <a:r>
              <a:rPr lang="he-IL" dirty="0" err="1"/>
              <a:t>בצרורין</a:t>
            </a:r>
            <a:r>
              <a:rPr lang="he-IL" dirty="0"/>
              <a:t> </a:t>
            </a:r>
          </a:p>
          <a:p>
            <a:r>
              <a:rPr lang="he-IL" dirty="0" err="1"/>
              <a:t>והכא</a:t>
            </a:r>
            <a:r>
              <a:rPr lang="he-IL" dirty="0"/>
              <a:t> במאי עסקינן? </a:t>
            </a:r>
          </a:p>
          <a:p>
            <a:r>
              <a:rPr lang="he-IL" dirty="0"/>
              <a:t>"בבתי כנסיות" של כנענים </a:t>
            </a:r>
          </a:p>
        </p:txBody>
      </p:sp>
      <p:pic>
        <p:nvPicPr>
          <p:cNvPr id="29" name="תמונה 28" descr="תמונה שמכילה בתוך מבנה, קיר, רצפ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0989840-1468-5C84-A1AE-EB9BC3687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511" y="735694"/>
            <a:ext cx="812727" cy="1210797"/>
          </a:xfrm>
          <a:prstGeom prst="rect">
            <a:avLst/>
          </a:prstGeom>
        </p:spPr>
      </p:pic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B50E0CF2-64B5-9FA1-D51A-95CDAB56CDA7}"/>
              </a:ext>
            </a:extLst>
          </p:cNvPr>
          <p:cNvSpPr txBox="1"/>
          <p:nvPr/>
        </p:nvSpPr>
        <p:spPr>
          <a:xfrm>
            <a:off x="6599320" y="2973179"/>
            <a:ext cx="5066147" cy="923330"/>
          </a:xfrm>
          <a:prstGeom prst="rect">
            <a:avLst/>
          </a:prstGeom>
          <a:solidFill>
            <a:srgbClr val="F6C6AD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הוכחה מהברייתא:</a:t>
            </a:r>
          </a:p>
          <a:p>
            <a:r>
              <a:rPr lang="he-IL" dirty="0"/>
              <a:t>הוא דיבר אפילו כשיש יהודים רבים – גם אז הרי אלו שלו. </a:t>
            </a:r>
          </a:p>
          <a:p>
            <a:endParaRPr lang="he-IL" dirty="0"/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8266AB6F-1674-41A7-2AA7-1D9F983221E4}"/>
              </a:ext>
            </a:extLst>
          </p:cNvPr>
          <p:cNvSpPr txBox="1"/>
          <p:nvPr/>
        </p:nvSpPr>
        <p:spPr>
          <a:xfrm>
            <a:off x="6666783" y="3996739"/>
            <a:ext cx="5066147" cy="923330"/>
          </a:xfrm>
          <a:prstGeom prst="rect">
            <a:avLst/>
          </a:prstGeom>
          <a:solidFill>
            <a:srgbClr val="F0FDC5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דחיית ההוכחה – הצעה 1:</a:t>
            </a:r>
          </a:p>
          <a:p>
            <a:r>
              <a:rPr lang="he-IL" dirty="0"/>
              <a:t>מדובר שמצא כסף מפוזר, ובמקרה כזה גם חכמים יגידו שניתן לקחת, ולא ניתן לדעת מה יגיד </a:t>
            </a:r>
            <a:r>
              <a:rPr lang="he-IL" dirty="0" err="1"/>
              <a:t>רשב"א</a:t>
            </a:r>
            <a:r>
              <a:rPr lang="he-IL" dirty="0"/>
              <a:t> ברוב ישראל</a:t>
            </a:r>
          </a:p>
        </p:txBody>
      </p:sp>
      <p:sp>
        <p:nvSpPr>
          <p:cNvPr id="35" name="תיבת טקסט 34">
            <a:extLst>
              <a:ext uri="{FF2B5EF4-FFF2-40B4-BE49-F238E27FC236}">
                <a16:creationId xmlns:a16="http://schemas.microsoft.com/office/drawing/2014/main" id="{F069C6ED-EB9A-39A7-29BE-E34CF85A4080}"/>
              </a:ext>
            </a:extLst>
          </p:cNvPr>
          <p:cNvSpPr txBox="1"/>
          <p:nvPr/>
        </p:nvSpPr>
        <p:spPr>
          <a:xfrm>
            <a:off x="6666783" y="4390135"/>
            <a:ext cx="5066147" cy="923330"/>
          </a:xfrm>
          <a:prstGeom prst="rect">
            <a:avLst/>
          </a:prstGeom>
          <a:solidFill>
            <a:srgbClr val="F0FDC5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דחיית ההוכחה – הצעה 2:</a:t>
            </a:r>
          </a:p>
          <a:p>
            <a:r>
              <a:rPr lang="he-IL" dirty="0"/>
              <a:t>מדובר שמצא כסף צרור, אבל עדיין לא ניתן לדעת מה דעתו של </a:t>
            </a:r>
            <a:r>
              <a:rPr lang="he-IL" dirty="0" err="1"/>
              <a:t>רשב"א</a:t>
            </a:r>
            <a:r>
              <a:rPr lang="he-IL" dirty="0"/>
              <a:t> ברוב יהודים, משום שמדובר בבית כנסת של גוים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17D6904F-6FB2-A31E-796D-8834E77782D0}"/>
              </a:ext>
            </a:extLst>
          </p:cNvPr>
          <p:cNvSpPr/>
          <p:nvPr/>
        </p:nvSpPr>
        <p:spPr>
          <a:xfrm>
            <a:off x="6862916" y="644988"/>
            <a:ext cx="3457550" cy="13895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018A0374-76DA-89FB-54D5-D2EA9AB4D118}"/>
              </a:ext>
            </a:extLst>
          </p:cNvPr>
          <p:cNvSpPr/>
          <p:nvPr/>
        </p:nvSpPr>
        <p:spPr>
          <a:xfrm>
            <a:off x="159018" y="366060"/>
            <a:ext cx="2403164" cy="11267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7FF9B24B-089F-92BB-4306-07AE5102DD59}"/>
              </a:ext>
            </a:extLst>
          </p:cNvPr>
          <p:cNvSpPr txBox="1"/>
          <p:nvPr/>
        </p:nvSpPr>
        <p:spPr>
          <a:xfrm>
            <a:off x="2946492" y="274403"/>
            <a:ext cx="3361359" cy="142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he-IL" sz="2000" dirty="0"/>
              <a:t>מאן שמעת ליה </a:t>
            </a:r>
            <a:r>
              <a:rPr lang="he-IL" sz="2000" dirty="0" err="1"/>
              <a:t>דאזיל</a:t>
            </a:r>
            <a:r>
              <a:rPr lang="he-IL" sz="2000" dirty="0"/>
              <a:t> בתר </a:t>
            </a:r>
            <a:r>
              <a:rPr lang="he-IL" sz="2000" dirty="0" err="1"/>
              <a:t>רובא</a:t>
            </a:r>
            <a:r>
              <a:rPr lang="he-IL" sz="2000" dirty="0"/>
              <a:t>, רבי שמעון בן אלעזר, שמעת מינה:</a:t>
            </a:r>
          </a:p>
          <a:p>
            <a:pPr algn="r">
              <a:lnSpc>
                <a:spcPct val="150000"/>
              </a:lnSpc>
            </a:pPr>
            <a:r>
              <a:rPr lang="he-IL" sz="2000" dirty="0"/>
              <a:t>אפילו ברוב ישראל נמי!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6E1EEC6-7D1B-DB1D-D678-F02C349753E3}"/>
              </a:ext>
            </a:extLst>
          </p:cNvPr>
          <p:cNvSpPr txBox="1"/>
          <p:nvPr/>
        </p:nvSpPr>
        <p:spPr>
          <a:xfrm>
            <a:off x="6666783" y="4945221"/>
            <a:ext cx="5066147" cy="1200329"/>
          </a:xfrm>
          <a:prstGeom prst="rect">
            <a:avLst/>
          </a:prstGeom>
          <a:solidFill>
            <a:srgbClr val="DCEAF7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דחיית הדחייה:</a:t>
            </a:r>
          </a:p>
          <a:p>
            <a:r>
              <a:rPr lang="he-IL" dirty="0"/>
              <a:t>אם מדובר בכסף מפוזר, למה נכתב "מקום שהרבים.."?!</a:t>
            </a:r>
          </a:p>
          <a:p>
            <a:r>
              <a:rPr lang="he-IL" dirty="0"/>
              <a:t>לכן, לא יתכן שמדובר בכסף מפוזר, כי הסיבה שזה מותר הוא הרבים ולא הפיזור, מה שמראה שההוכחה כן טובה</a:t>
            </a:r>
          </a:p>
        </p:txBody>
      </p:sp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8693202E-AC8D-DBA3-0163-9AF2DEE32362}"/>
              </a:ext>
            </a:extLst>
          </p:cNvPr>
          <p:cNvSpPr/>
          <p:nvPr/>
        </p:nvSpPr>
        <p:spPr>
          <a:xfrm>
            <a:off x="6666783" y="147343"/>
            <a:ext cx="1464494" cy="39387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580F0177-753E-FB8F-92DF-2E8E288DA0E3}"/>
              </a:ext>
            </a:extLst>
          </p:cNvPr>
          <p:cNvSpPr txBox="1"/>
          <p:nvPr/>
        </p:nvSpPr>
        <p:spPr>
          <a:xfrm>
            <a:off x="108154" y="5674559"/>
            <a:ext cx="5260259" cy="473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כנסיות - </a:t>
            </a:r>
            <a:r>
              <a:rPr lang="he-IL" dirty="0" err="1"/>
              <a:t>אסיפת</a:t>
            </a:r>
            <a:r>
              <a:rPr lang="he-IL" dirty="0"/>
              <a:t> מקום שמתכנסים שם </a:t>
            </a:r>
            <a:r>
              <a:rPr lang="he-IL" dirty="0" err="1"/>
              <a:t>להתיעץ</a:t>
            </a:r>
            <a:r>
              <a:rPr lang="he-IL" dirty="0"/>
              <a:t> </a:t>
            </a:r>
            <a:r>
              <a:rPr lang="he-IL" dirty="0" err="1"/>
              <a:t>ולהוועד</a:t>
            </a:r>
            <a:r>
              <a:rPr lang="he-IL" dirty="0"/>
              <a:t>: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09DDD27E-8044-FD6E-638D-EA3DBBC024B3}"/>
              </a:ext>
            </a:extLst>
          </p:cNvPr>
          <p:cNvSpPr txBox="1"/>
          <p:nvPr/>
        </p:nvSpPr>
        <p:spPr>
          <a:xfrm>
            <a:off x="94499" y="6255337"/>
            <a:ext cx="5260259" cy="473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 err="1"/>
              <a:t>דיתבי</a:t>
            </a:r>
            <a:r>
              <a:rPr lang="he-IL" dirty="0"/>
              <a:t> בהו נכרים - שהן חוץ לעיר, </a:t>
            </a:r>
            <a:r>
              <a:rPr lang="he-IL" dirty="0" err="1"/>
              <a:t>ומושיבין</a:t>
            </a:r>
            <a:r>
              <a:rPr lang="he-IL" dirty="0"/>
              <a:t> בה נכרים לשמור:</a:t>
            </a:r>
          </a:p>
        </p:txBody>
      </p:sp>
      <p:pic>
        <p:nvPicPr>
          <p:cNvPr id="15" name="תמונה 14" descr="תמונה שמכילה סרט מצויר, צעצוע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E033648-1EAF-8A21-00FA-CF7246C72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094894" y="2082220"/>
            <a:ext cx="3308555" cy="330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560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32" grpId="0" animBg="1"/>
      <p:bldP spid="33" grpId="0" animBg="1"/>
      <p:bldP spid="35" grpId="0" animBg="1"/>
      <p:bldP spid="13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72F4CAF-4A9E-C1BE-A990-C4A58D1BF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44A5302-F887-6A75-FBD2-E1CB8AD94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44670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2E153-A733-4EE5-F383-1DFFB6821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2D71FCF-6362-103F-D7FE-BBBBAA2B9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543" y="603521"/>
            <a:ext cx="2602175" cy="3296995"/>
          </a:xfrm>
        </p:spPr>
        <p:txBody>
          <a:bodyPr anchor="ctr">
            <a:normAutofit/>
          </a:bodyPr>
          <a:lstStyle/>
          <a:p>
            <a:r>
              <a:rPr lang="he-IL" sz="3200" dirty="0"/>
              <a:t>ר' שמעון בן אלעזר: מציאה מיוחדת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246EB9A-228E-BD59-1DCD-26D4C08BC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9853" y="4819134"/>
            <a:ext cx="1985994" cy="1630945"/>
          </a:xfrm>
        </p:spPr>
        <p:txBody>
          <a:bodyPr anchor="ctr">
            <a:normAutofit/>
          </a:bodyPr>
          <a:lstStyle/>
          <a:p>
            <a:r>
              <a:rPr lang="he-IL" sz="1600"/>
              <a:t>בבא מציעא כד ע"א</a:t>
            </a:r>
          </a:p>
        </p:txBody>
      </p:sp>
      <p:pic>
        <p:nvPicPr>
          <p:cNvPr id="10" name="תמונה 9" descr="תמונה שמכילה לבוש, הנעלה, אדם, מזוודות ותיקי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485F210-F055-3B87-256D-C3D11141F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26"/>
          <a:stretch>
            <a:fillRect/>
          </a:stretch>
        </p:blipFill>
        <p:spPr>
          <a:xfrm>
            <a:off x="3594313" y="10"/>
            <a:ext cx="2987163" cy="4381466"/>
          </a:xfrm>
          <a:prstGeom prst="rect">
            <a:avLst/>
          </a:prstGeom>
        </p:spPr>
      </p:pic>
      <p:pic>
        <p:nvPicPr>
          <p:cNvPr id="13" name="תמונה 12" descr="תמונה שמכילה כלי מטבח, מטרפ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B55CCA3-C228-5F7C-F62C-2EBDB2A77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8" b="-2"/>
          <a:stretch>
            <a:fillRect/>
          </a:stretch>
        </p:blipFill>
        <p:spPr>
          <a:xfrm>
            <a:off x="6517468" y="2435511"/>
            <a:ext cx="2931066" cy="4422489"/>
          </a:xfrm>
          <a:prstGeom prst="rect">
            <a:avLst/>
          </a:prstGeom>
        </p:spPr>
      </p:pic>
      <p:pic>
        <p:nvPicPr>
          <p:cNvPr id="9" name="תמונה 8" descr="תמונה שמכילה יונק, חתול גדול, בעלי חיים יבשתיים, חיות ב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CC55320-865D-0FE8-BD1F-607A60FEF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3" b="3"/>
          <a:stretch>
            <a:fillRect/>
          </a:stretch>
        </p:blipFill>
        <p:spPr>
          <a:xfrm>
            <a:off x="9501552" y="-2"/>
            <a:ext cx="2690447" cy="4381477"/>
          </a:xfrm>
          <a:prstGeom prst="rect">
            <a:avLst/>
          </a:prstGeom>
        </p:spPr>
      </p:pic>
      <p:pic>
        <p:nvPicPr>
          <p:cNvPr id="11" name="תמונה 10" descr="תמונה שמכילה בחוץ, מים, טבע, ענ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19B3F5A-8FAC-BEA2-4ED4-B782DA1275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339" b="-1"/>
          <a:stretch>
            <a:fillRect/>
          </a:stretch>
        </p:blipFill>
        <p:spPr>
          <a:xfrm>
            <a:off x="20" y="4438014"/>
            <a:ext cx="3636133" cy="241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55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B1EAF-1930-2BBD-3170-3D4FD2922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8E03FD3-E541-575E-67F9-E29F8BF979B5}"/>
              </a:ext>
            </a:extLst>
          </p:cNvPr>
          <p:cNvSpPr txBox="1"/>
          <p:nvPr/>
        </p:nvSpPr>
        <p:spPr>
          <a:xfrm>
            <a:off x="8512848" y="149776"/>
            <a:ext cx="3342967" cy="2999091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וכן היה רבי שמעון בן אלעזר אומר: </a:t>
            </a:r>
          </a:p>
          <a:p>
            <a:r>
              <a:rPr lang="he-IL" dirty="0"/>
              <a:t>....</a:t>
            </a:r>
          </a:p>
          <a:p>
            <a:r>
              <a:rPr lang="he-IL" dirty="0"/>
              <a:t>המוצא </a:t>
            </a:r>
            <a:r>
              <a:rPr lang="he-IL" dirty="0" err="1"/>
              <a:t>בסרטיא</a:t>
            </a:r>
            <a:r>
              <a:rPr lang="he-IL" dirty="0"/>
              <a:t> </a:t>
            </a:r>
            <a:r>
              <a:rPr lang="he-IL" dirty="0" err="1"/>
              <a:t>ופלטיא</a:t>
            </a:r>
            <a:r>
              <a:rPr lang="he-IL" dirty="0"/>
              <a:t> גדולה, </a:t>
            </a:r>
          </a:p>
          <a:p>
            <a:r>
              <a:rPr lang="he-IL" dirty="0"/>
              <a:t>ובכל מקום </a:t>
            </a:r>
            <a:r>
              <a:rPr lang="he-IL" sz="2400" b="1" dirty="0"/>
              <a:t>שהרבים</a:t>
            </a:r>
            <a:r>
              <a:rPr lang="he-IL" dirty="0"/>
              <a:t> </a:t>
            </a:r>
            <a:r>
              <a:rPr lang="he-IL" dirty="0" err="1"/>
              <a:t>מצויין</a:t>
            </a:r>
            <a:r>
              <a:rPr lang="he-IL" dirty="0"/>
              <a:t> שם </a:t>
            </a:r>
          </a:p>
          <a:p>
            <a:r>
              <a:rPr lang="he-IL" sz="1800" dirty="0"/>
              <a:t>	</a:t>
            </a:r>
            <a:r>
              <a:rPr lang="he-IL" dirty="0"/>
              <a:t>הרי אלו שלו </a:t>
            </a:r>
          </a:p>
          <a:p>
            <a:r>
              <a:rPr lang="he-IL" dirty="0"/>
              <a:t>מפני שהבעלים </a:t>
            </a:r>
            <a:r>
              <a:rPr lang="he-IL" dirty="0" err="1"/>
              <a:t>מתיאשין</a:t>
            </a:r>
            <a:r>
              <a:rPr lang="he-IL" dirty="0"/>
              <a:t> מהן </a:t>
            </a:r>
          </a:p>
        </p:txBody>
      </p:sp>
      <p:pic>
        <p:nvPicPr>
          <p:cNvPr id="3" name="תמונה 2" descr="תמונה שמכילה לבוש, הנעלה, אדם, מזוודות ותיקי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740595F-DC36-2D62-BF1C-EA4960423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42" y="134963"/>
            <a:ext cx="1240750" cy="1848465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3D063E2-D50D-C7D7-5E6A-9FBEC7694242}"/>
              </a:ext>
            </a:extLst>
          </p:cNvPr>
          <p:cNvSpPr txBox="1"/>
          <p:nvPr/>
        </p:nvSpPr>
        <p:spPr>
          <a:xfrm>
            <a:off x="4227871" y="304821"/>
            <a:ext cx="2733368" cy="754374"/>
          </a:xfrm>
          <a:prstGeom prst="rect">
            <a:avLst/>
          </a:prstGeom>
          <a:solidFill>
            <a:srgbClr val="FFCC99">
              <a:alpha val="25882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ctr"/>
            <a:r>
              <a:rPr lang="he-IL" sz="3200" dirty="0" err="1"/>
              <a:t>איבעיא</a:t>
            </a:r>
            <a:r>
              <a:rPr lang="he-IL" sz="3200" dirty="0"/>
              <a:t> להו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0F805C47-A45A-27F9-5730-1AAEE5D88699}"/>
              </a:ext>
            </a:extLst>
          </p:cNvPr>
          <p:cNvSpPr txBox="1"/>
          <p:nvPr/>
        </p:nvSpPr>
        <p:spPr>
          <a:xfrm>
            <a:off x="3628103" y="1165439"/>
            <a:ext cx="3932904" cy="1891095"/>
          </a:xfrm>
          <a:prstGeom prst="rect">
            <a:avLst/>
          </a:prstGeom>
          <a:solidFill>
            <a:srgbClr val="FFCC99">
              <a:alpha val="25882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lnSpc>
                <a:spcPct val="150000"/>
              </a:lnSpc>
              <a:defRPr sz="32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כי </a:t>
            </a:r>
            <a:r>
              <a:rPr lang="he-IL" sz="2000" dirty="0" err="1"/>
              <a:t>קאמר</a:t>
            </a:r>
            <a:r>
              <a:rPr lang="he-IL" sz="2000" dirty="0"/>
              <a:t> רבי שמעון בן אלעזר </a:t>
            </a:r>
          </a:p>
          <a:p>
            <a:r>
              <a:rPr lang="he-IL" sz="2000" dirty="0"/>
              <a:t>ברוב כנענים - אבל ברוב ישראל לא; </a:t>
            </a:r>
          </a:p>
          <a:p>
            <a:r>
              <a:rPr lang="he-IL" sz="2000" dirty="0"/>
              <a:t>או </a:t>
            </a:r>
            <a:r>
              <a:rPr lang="he-IL" sz="2000" dirty="0" err="1"/>
              <a:t>דלמא</a:t>
            </a:r>
            <a:r>
              <a:rPr lang="he-IL" sz="2000" dirty="0"/>
              <a:t> </a:t>
            </a:r>
          </a:p>
          <a:p>
            <a:r>
              <a:rPr lang="he-IL" sz="2000" dirty="0"/>
              <a:t>אפילו ברוב ישראל נמי אמר 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68B6BA10-EA03-AA2E-2E4C-7D45C4FEEFEF}"/>
              </a:ext>
            </a:extLst>
          </p:cNvPr>
          <p:cNvSpPr/>
          <p:nvPr/>
        </p:nvSpPr>
        <p:spPr>
          <a:xfrm>
            <a:off x="9801818" y="1710813"/>
            <a:ext cx="935008" cy="3441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F8728A09-0647-C4A8-EC8F-24F9678FF8EC}"/>
              </a:ext>
            </a:extLst>
          </p:cNvPr>
          <p:cNvSpPr txBox="1"/>
          <p:nvPr/>
        </p:nvSpPr>
        <p:spPr>
          <a:xfrm>
            <a:off x="9261987" y="3712564"/>
            <a:ext cx="2812027" cy="2359620"/>
          </a:xfrm>
          <a:prstGeom prst="rect">
            <a:avLst/>
          </a:prstGeom>
          <a:solidFill>
            <a:srgbClr val="FFCC99">
              <a:alpha val="25882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/>
            <a:r>
              <a:rPr lang="he-IL" dirty="0"/>
              <a:t>אם תמצא לומר </a:t>
            </a:r>
          </a:p>
          <a:p>
            <a:pPr algn="r"/>
            <a:r>
              <a:rPr lang="he-IL" dirty="0"/>
              <a:t>אפילו ברוב ישראל נמי אמר: </a:t>
            </a:r>
          </a:p>
          <a:p>
            <a:r>
              <a:rPr lang="he-IL" dirty="0"/>
              <a:t>פליגי רבנן עליה </a:t>
            </a:r>
          </a:p>
          <a:p>
            <a:r>
              <a:rPr lang="he-IL" dirty="0"/>
              <a:t>או </a:t>
            </a:r>
          </a:p>
          <a:p>
            <a:r>
              <a:rPr lang="he-IL" dirty="0"/>
              <a:t>לא פליגי </a:t>
            </a:r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BAF18FC1-D59E-03A6-CB1E-1790ECE23D67}"/>
              </a:ext>
            </a:extLst>
          </p:cNvPr>
          <p:cNvSpPr/>
          <p:nvPr/>
        </p:nvSpPr>
        <p:spPr>
          <a:xfrm>
            <a:off x="9261987" y="337879"/>
            <a:ext cx="1857352" cy="3441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670174D0-A63D-B17B-1347-C67597E62FCF}"/>
              </a:ext>
            </a:extLst>
          </p:cNvPr>
          <p:cNvSpPr txBox="1"/>
          <p:nvPr/>
        </p:nvSpPr>
        <p:spPr>
          <a:xfrm>
            <a:off x="6145158" y="3712564"/>
            <a:ext cx="2812028" cy="2352760"/>
          </a:xfrm>
          <a:prstGeom prst="rect">
            <a:avLst/>
          </a:prstGeom>
          <a:solidFill>
            <a:srgbClr val="FFCC99">
              <a:alpha val="25882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ואם תמצא לומר פליגי, </a:t>
            </a:r>
          </a:p>
          <a:p>
            <a:r>
              <a:rPr lang="he-IL" dirty="0"/>
              <a:t>ברוב ישראל ודאי פליגי: </a:t>
            </a:r>
          </a:p>
          <a:p>
            <a:pPr algn="ctr"/>
            <a:r>
              <a:rPr lang="he-IL" dirty="0"/>
              <a:t>ברוב כנענים פליגי </a:t>
            </a:r>
          </a:p>
          <a:p>
            <a:pPr algn="ctr"/>
            <a:r>
              <a:rPr lang="he-IL" dirty="0"/>
              <a:t>או </a:t>
            </a:r>
          </a:p>
          <a:p>
            <a:pPr algn="ctr"/>
            <a:r>
              <a:rPr lang="he-IL" dirty="0"/>
              <a:t>לא פליגי 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9BC144FA-5A0A-3471-72ED-952BE526B558}"/>
              </a:ext>
            </a:extLst>
          </p:cNvPr>
          <p:cNvSpPr txBox="1"/>
          <p:nvPr/>
        </p:nvSpPr>
        <p:spPr>
          <a:xfrm>
            <a:off x="3208099" y="3715395"/>
            <a:ext cx="2563081" cy="2352760"/>
          </a:xfrm>
          <a:prstGeom prst="rect">
            <a:avLst/>
          </a:prstGeom>
          <a:gradFill flip="none" rotWithShape="1">
            <a:gsLst>
              <a:gs pos="0">
                <a:srgbClr val="FFCC99">
                  <a:shade val="30000"/>
                  <a:satMod val="115000"/>
                </a:srgbClr>
              </a:gs>
              <a:gs pos="50000">
                <a:srgbClr val="FFCC99">
                  <a:shade val="67500"/>
                  <a:satMod val="115000"/>
                </a:srgbClr>
              </a:gs>
              <a:gs pos="100000">
                <a:srgbClr val="FFCC99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ואם תמצא לומר </a:t>
            </a:r>
          </a:p>
          <a:p>
            <a:r>
              <a:rPr lang="he-IL" dirty="0"/>
              <a:t>פליגי אפילו ברוב כנענים: </a:t>
            </a:r>
          </a:p>
          <a:p>
            <a:pPr algn="ctr"/>
            <a:r>
              <a:rPr lang="he-IL" dirty="0"/>
              <a:t>הלכה כמותו </a:t>
            </a:r>
          </a:p>
          <a:p>
            <a:pPr algn="ctr"/>
            <a:r>
              <a:rPr lang="he-IL" dirty="0"/>
              <a:t>או </a:t>
            </a:r>
          </a:p>
          <a:p>
            <a:pPr algn="ctr"/>
            <a:r>
              <a:rPr lang="he-IL" dirty="0"/>
              <a:t>אין הלכה כמותו 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B2E71C87-91E2-E5D6-9B5D-79E267F75708}"/>
              </a:ext>
            </a:extLst>
          </p:cNvPr>
          <p:cNvSpPr txBox="1"/>
          <p:nvPr/>
        </p:nvSpPr>
        <p:spPr>
          <a:xfrm>
            <a:off x="266527" y="3709134"/>
            <a:ext cx="2563080" cy="2359620"/>
          </a:xfrm>
          <a:prstGeom prst="rect">
            <a:avLst/>
          </a:prstGeom>
          <a:gradFill flip="none" rotWithShape="1">
            <a:gsLst>
              <a:gs pos="0">
                <a:srgbClr val="FFCC99">
                  <a:shade val="30000"/>
                  <a:satMod val="115000"/>
                </a:srgbClr>
              </a:gs>
              <a:gs pos="50000">
                <a:srgbClr val="FFCC99">
                  <a:shade val="67500"/>
                  <a:satMod val="115000"/>
                </a:srgbClr>
              </a:gs>
              <a:gs pos="100000">
                <a:srgbClr val="FFCC99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אם תמצא לומר </a:t>
            </a:r>
          </a:p>
          <a:p>
            <a:r>
              <a:rPr lang="he-IL" dirty="0"/>
              <a:t>הלכה כמותו: </a:t>
            </a:r>
          </a:p>
          <a:p>
            <a:pPr algn="ctr"/>
            <a:r>
              <a:rPr lang="he-IL" dirty="0" err="1"/>
              <a:t>דוקא</a:t>
            </a:r>
            <a:r>
              <a:rPr lang="he-IL" dirty="0"/>
              <a:t> ברוב כנענים </a:t>
            </a:r>
          </a:p>
          <a:p>
            <a:pPr algn="ctr"/>
            <a:r>
              <a:rPr lang="he-IL" dirty="0"/>
              <a:t>או </a:t>
            </a:r>
          </a:p>
          <a:p>
            <a:pPr algn="ctr"/>
            <a:r>
              <a:rPr lang="he-IL" dirty="0"/>
              <a:t>אפילו ברוב ישראל </a:t>
            </a:r>
          </a:p>
        </p:txBody>
      </p:sp>
      <p:pic>
        <p:nvPicPr>
          <p:cNvPr id="25" name="תמונה 24">
            <a:extLst>
              <a:ext uri="{FF2B5EF4-FFF2-40B4-BE49-F238E27FC236}">
                <a16:creationId xmlns:a16="http://schemas.microsoft.com/office/drawing/2014/main" id="{F74AC0CE-E7DB-CC2F-6CCB-4AB62D2AD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321" y="2391088"/>
            <a:ext cx="345686" cy="665446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BCE187B2-678E-80CD-E353-3295BC8DF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4369" y="5399878"/>
            <a:ext cx="379645" cy="665446"/>
          </a:xfrm>
          <a:prstGeom prst="rect">
            <a:avLst/>
          </a:prstGeom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29FB3327-D097-A89B-9AB0-1D0D21400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507" y="134963"/>
            <a:ext cx="379645" cy="665446"/>
          </a:xfrm>
          <a:prstGeom prst="rect">
            <a:avLst/>
          </a:prstGeom>
        </p:spPr>
      </p:pic>
      <p:pic>
        <p:nvPicPr>
          <p:cNvPr id="31" name="תמונה 30">
            <a:extLst>
              <a:ext uri="{FF2B5EF4-FFF2-40B4-BE49-F238E27FC236}">
                <a16:creationId xmlns:a16="http://schemas.microsoft.com/office/drawing/2014/main" id="{35D8C595-8112-A4B6-55C7-BABAD08CE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228" y="5395576"/>
            <a:ext cx="388958" cy="665446"/>
          </a:xfrm>
          <a:prstGeom prst="rect">
            <a:avLst/>
          </a:prstGeom>
        </p:spPr>
      </p:pic>
      <p:pic>
        <p:nvPicPr>
          <p:cNvPr id="33" name="תמונה 32">
            <a:extLst>
              <a:ext uri="{FF2B5EF4-FFF2-40B4-BE49-F238E27FC236}">
                <a16:creationId xmlns:a16="http://schemas.microsoft.com/office/drawing/2014/main" id="{614B8180-FF8B-407A-6ADE-19727D45C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9630" y="5400558"/>
            <a:ext cx="356569" cy="660464"/>
          </a:xfrm>
          <a:prstGeom prst="rect">
            <a:avLst/>
          </a:prstGeom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id="{C108B082-3A42-522A-7AC6-ED90A836B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6152" y="5410635"/>
            <a:ext cx="368547" cy="658119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AAF7992-F4EC-B249-E2C1-DC82CBF5B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316" y="1550154"/>
            <a:ext cx="345686" cy="66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794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E89F8-FD5D-7640-F8B4-DE4F33F15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FD17B16-A5BC-8637-8072-1AE61C6211F5}"/>
              </a:ext>
            </a:extLst>
          </p:cNvPr>
          <p:cNvSpPr txBox="1"/>
          <p:nvPr/>
        </p:nvSpPr>
        <p:spPr>
          <a:xfrm>
            <a:off x="10809823" y="25270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290E0DF-01E9-BD77-B001-8BC0C5077830}"/>
              </a:ext>
            </a:extLst>
          </p:cNvPr>
          <p:cNvSpPr txBox="1"/>
          <p:nvPr/>
        </p:nvSpPr>
        <p:spPr>
          <a:xfrm>
            <a:off x="6461279" y="214930"/>
            <a:ext cx="4260823" cy="142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2000" dirty="0"/>
              <a:t>מצא בה </a:t>
            </a:r>
            <a:r>
              <a:rPr lang="he-IL" sz="2000" dirty="0" err="1"/>
              <a:t>אבידה</a:t>
            </a:r>
            <a:r>
              <a:rPr lang="he-IL" sz="2000" dirty="0"/>
              <a:t>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אם רוב ישראל - חייב להכריז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אם רוב כנענים - אינו חייב להכריז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406EBA3D-4C3C-0010-CCFC-EFF4581914EB}"/>
              </a:ext>
            </a:extLst>
          </p:cNvPr>
          <p:cNvSpPr txBox="1"/>
          <p:nvPr/>
        </p:nvSpPr>
        <p:spPr>
          <a:xfrm>
            <a:off x="0" y="0"/>
            <a:ext cx="2465100" cy="1397627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400" dirty="0"/>
              <a:t>וכן היה רבי שמעון בן אלעזר אומר: ובכל מקום </a:t>
            </a:r>
            <a:r>
              <a:rPr lang="he-IL" sz="1600" b="1" dirty="0"/>
              <a:t>שהרבים</a:t>
            </a:r>
            <a:r>
              <a:rPr lang="he-IL" sz="1400" dirty="0"/>
              <a:t> </a:t>
            </a:r>
            <a:r>
              <a:rPr lang="he-IL" sz="1400" dirty="0" err="1"/>
              <a:t>מצויין</a:t>
            </a:r>
            <a:r>
              <a:rPr lang="he-IL" sz="1400" dirty="0"/>
              <a:t> שם </a:t>
            </a:r>
          </a:p>
          <a:p>
            <a:r>
              <a:rPr lang="he-IL" sz="1200" dirty="0"/>
              <a:t>	</a:t>
            </a:r>
            <a:r>
              <a:rPr lang="he-IL" sz="1400" dirty="0"/>
              <a:t>הרי אלו שלו </a:t>
            </a:r>
          </a:p>
          <a:p>
            <a:pPr algn="ctr"/>
            <a:r>
              <a:rPr lang="he-IL" sz="1400" dirty="0"/>
              <a:t>מפני שהבעלים </a:t>
            </a:r>
            <a:r>
              <a:rPr lang="he-IL" sz="1400" dirty="0" err="1"/>
              <a:t>מתיאשין</a:t>
            </a:r>
            <a:r>
              <a:rPr lang="he-IL" sz="1400" dirty="0"/>
              <a:t> מהן 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3EFFC773-1211-659D-7900-C23976CA7E91}"/>
              </a:ext>
            </a:extLst>
          </p:cNvPr>
          <p:cNvSpPr/>
          <p:nvPr/>
        </p:nvSpPr>
        <p:spPr>
          <a:xfrm>
            <a:off x="6862915" y="752264"/>
            <a:ext cx="3457550" cy="4389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43CAE76F-E84F-AA78-3EB5-6767D6A57B55}"/>
              </a:ext>
            </a:extLst>
          </p:cNvPr>
          <p:cNvSpPr txBox="1"/>
          <p:nvPr/>
        </p:nvSpPr>
        <p:spPr>
          <a:xfrm>
            <a:off x="0" y="5969295"/>
            <a:ext cx="4304275" cy="88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מצא בה </a:t>
            </a:r>
            <a:r>
              <a:rPr lang="he-IL" dirty="0" err="1"/>
              <a:t>אבידה</a:t>
            </a:r>
            <a:r>
              <a:rPr lang="he-IL" dirty="0"/>
              <a:t> - משנה היא בסדר טהרות, בעיר שישראל ונכרים דרים בה, במסכת מכשירין:</a:t>
            </a: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C860802B-37B8-D12F-7F66-BB721C9F8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930" y="2105812"/>
            <a:ext cx="345686" cy="665446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E699A9B4-059D-A1C5-4797-97E536DA75A7}"/>
              </a:ext>
            </a:extLst>
          </p:cNvPr>
          <p:cNvSpPr txBox="1"/>
          <p:nvPr/>
        </p:nvSpPr>
        <p:spPr>
          <a:xfrm>
            <a:off x="6599320" y="2082220"/>
            <a:ext cx="5066147" cy="923330"/>
          </a:xfrm>
          <a:prstGeom prst="rect">
            <a:avLst/>
          </a:prstGeom>
          <a:gradFill>
            <a:gsLst>
              <a:gs pos="40000">
                <a:schemeClr val="tx2">
                  <a:lumMod val="10000"/>
                  <a:lumOff val="90000"/>
                  <a:alpha val="5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מי הם הרבים עליהם דיבר ר' שמעון בן אלעזר שבהם הדין "הרי אלו שלו", האם הם גוים או אפילו כשהם יהודים?</a:t>
            </a:r>
          </a:p>
          <a:p>
            <a:endParaRPr lang="he-IL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A613A21B-2481-4FF7-C034-141A39FF393E}"/>
              </a:ext>
            </a:extLst>
          </p:cNvPr>
          <p:cNvSpPr txBox="1"/>
          <p:nvPr/>
        </p:nvSpPr>
        <p:spPr>
          <a:xfrm>
            <a:off x="6599320" y="2834680"/>
            <a:ext cx="5066147" cy="1200329"/>
          </a:xfrm>
          <a:prstGeom prst="rect">
            <a:avLst/>
          </a:prstGeom>
          <a:solidFill>
            <a:srgbClr val="F6C6AD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הוכחה מהברייתא:</a:t>
            </a:r>
          </a:p>
          <a:p>
            <a:r>
              <a:rPr lang="he-IL" dirty="0"/>
              <a:t>הוא דיבר רק על רוב גוים– שרק אז הרי אלו שלו. אבל ברוב ישראל, הוא חייב להכריז</a:t>
            </a:r>
          </a:p>
          <a:p>
            <a:endParaRPr lang="he-IL" dirty="0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F59B76AE-7D34-931B-621E-F55531E1F542}"/>
              </a:ext>
            </a:extLst>
          </p:cNvPr>
          <p:cNvSpPr txBox="1"/>
          <p:nvPr/>
        </p:nvSpPr>
        <p:spPr>
          <a:xfrm>
            <a:off x="2866736" y="214930"/>
            <a:ext cx="3361359" cy="28144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he-IL" sz="2000" dirty="0"/>
              <a:t>מאן שמעת ליה </a:t>
            </a:r>
            <a:r>
              <a:rPr lang="he-IL" sz="2000" dirty="0" err="1"/>
              <a:t>דאזיל</a:t>
            </a:r>
            <a:r>
              <a:rPr lang="he-IL" sz="2000" dirty="0"/>
              <a:t> בתר </a:t>
            </a:r>
            <a:r>
              <a:rPr lang="he-IL" sz="2000" dirty="0" err="1"/>
              <a:t>רובא</a:t>
            </a:r>
            <a:r>
              <a:rPr lang="he-IL" sz="2000" dirty="0"/>
              <a:t>, רבי שמעון בן אלעזר, שמעת מינה:</a:t>
            </a:r>
          </a:p>
          <a:p>
            <a:pPr algn="r">
              <a:lnSpc>
                <a:spcPct val="150000"/>
              </a:lnSpc>
            </a:pPr>
            <a:r>
              <a:rPr lang="he-IL" sz="2000" dirty="0"/>
              <a:t>כי </a:t>
            </a:r>
            <a:r>
              <a:rPr lang="he-IL" sz="2000" dirty="0" err="1"/>
              <a:t>קאמר</a:t>
            </a:r>
            <a:r>
              <a:rPr lang="he-IL" sz="2000" dirty="0"/>
              <a:t> רבי שמעון בן אלעזר – "ברוב כנענים" </a:t>
            </a:r>
          </a:p>
          <a:p>
            <a:pPr algn="r">
              <a:lnSpc>
                <a:spcPct val="150000"/>
              </a:lnSpc>
            </a:pPr>
            <a:r>
              <a:rPr lang="he-IL" sz="2000" dirty="0"/>
              <a:t>אבל, </a:t>
            </a:r>
          </a:p>
          <a:p>
            <a:pPr algn="r">
              <a:lnSpc>
                <a:spcPct val="150000"/>
              </a:lnSpc>
            </a:pPr>
            <a:r>
              <a:rPr lang="he-IL" sz="2000" dirty="0"/>
              <a:t>"ברוב ישראל" – לא </a:t>
            </a:r>
          </a:p>
        </p:txBody>
      </p:sp>
    </p:spTree>
    <p:extLst>
      <p:ext uri="{BB962C8B-B14F-4D97-AF65-F5344CB8AC3E}">
        <p14:creationId xmlns:p14="http://schemas.microsoft.com/office/powerpoint/2010/main" val="26901018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840CA-E89F-967C-3FB3-8B3F05297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63EE37B-1AF4-84D5-B100-3E421C0F7835}"/>
              </a:ext>
            </a:extLst>
          </p:cNvPr>
          <p:cNvSpPr txBox="1"/>
          <p:nvPr/>
        </p:nvSpPr>
        <p:spPr>
          <a:xfrm>
            <a:off x="10809823" y="25270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E115081F-DF07-D13C-3E60-0B194A147126}"/>
              </a:ext>
            </a:extLst>
          </p:cNvPr>
          <p:cNvSpPr txBox="1"/>
          <p:nvPr/>
        </p:nvSpPr>
        <p:spPr>
          <a:xfrm>
            <a:off x="6461279" y="214930"/>
            <a:ext cx="4260823" cy="142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2000" dirty="0"/>
              <a:t>מצא בה </a:t>
            </a:r>
            <a:r>
              <a:rPr lang="he-IL" sz="2000" dirty="0" err="1"/>
              <a:t>אבידה</a:t>
            </a:r>
            <a:r>
              <a:rPr lang="he-IL" sz="2000" dirty="0"/>
              <a:t>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אם רוב ישראל - חייב להכריז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אם רוב כנענים - אינו חייב להכריז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318BC81E-ED35-EFE4-75FC-70EAF29A645F}"/>
              </a:ext>
            </a:extLst>
          </p:cNvPr>
          <p:cNvSpPr txBox="1"/>
          <p:nvPr/>
        </p:nvSpPr>
        <p:spPr>
          <a:xfrm>
            <a:off x="0" y="0"/>
            <a:ext cx="2465100" cy="1397627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400" dirty="0"/>
              <a:t>וכן היה רבי שמעון בן אלעזר אומר: ובכל מקום </a:t>
            </a:r>
            <a:r>
              <a:rPr lang="he-IL" sz="1600" b="1" dirty="0"/>
              <a:t>שהרבים</a:t>
            </a:r>
            <a:r>
              <a:rPr lang="he-IL" sz="1400" dirty="0"/>
              <a:t> </a:t>
            </a:r>
            <a:r>
              <a:rPr lang="he-IL" sz="1400" dirty="0" err="1"/>
              <a:t>מצויין</a:t>
            </a:r>
            <a:r>
              <a:rPr lang="he-IL" sz="1400" dirty="0"/>
              <a:t> שם </a:t>
            </a:r>
          </a:p>
          <a:p>
            <a:r>
              <a:rPr lang="he-IL" sz="1200" dirty="0"/>
              <a:t>	</a:t>
            </a:r>
            <a:r>
              <a:rPr lang="he-IL" sz="1400" dirty="0"/>
              <a:t>הרי אלו שלו </a:t>
            </a:r>
          </a:p>
          <a:p>
            <a:pPr algn="ctr"/>
            <a:r>
              <a:rPr lang="he-IL" sz="1400" dirty="0"/>
              <a:t>מפני שהבעלים </a:t>
            </a:r>
            <a:r>
              <a:rPr lang="he-IL" sz="1400" dirty="0" err="1"/>
              <a:t>מתיאשין</a:t>
            </a:r>
            <a:r>
              <a:rPr lang="he-IL" sz="1400" dirty="0"/>
              <a:t> מהן 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BD77AFED-F193-FD4A-3E52-90B1A3F9865E}"/>
              </a:ext>
            </a:extLst>
          </p:cNvPr>
          <p:cNvSpPr/>
          <p:nvPr/>
        </p:nvSpPr>
        <p:spPr>
          <a:xfrm>
            <a:off x="6862915" y="752264"/>
            <a:ext cx="3457550" cy="4389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197F080F-B80B-26D9-EE5C-C39F06E75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930" y="2105812"/>
            <a:ext cx="345686" cy="665446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C9E61354-1EC0-375D-5DDD-383B49691FFF}"/>
              </a:ext>
            </a:extLst>
          </p:cNvPr>
          <p:cNvSpPr txBox="1"/>
          <p:nvPr/>
        </p:nvSpPr>
        <p:spPr>
          <a:xfrm>
            <a:off x="6599320" y="2082220"/>
            <a:ext cx="5066147" cy="923330"/>
          </a:xfrm>
          <a:prstGeom prst="rect">
            <a:avLst/>
          </a:prstGeom>
          <a:gradFill>
            <a:gsLst>
              <a:gs pos="40000">
                <a:schemeClr val="tx2">
                  <a:lumMod val="10000"/>
                  <a:lumOff val="90000"/>
                  <a:alpha val="5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מי הם הרבים עליהם דיבר ר' שמעון בן אלעזר שבהם הדין "הרי אלו שלו", האם הם גוים או אפילו כשהם יהודים?</a:t>
            </a:r>
          </a:p>
          <a:p>
            <a:endParaRPr lang="he-IL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66112382-5072-3085-52A2-89D0FCD8B9AF}"/>
              </a:ext>
            </a:extLst>
          </p:cNvPr>
          <p:cNvSpPr txBox="1"/>
          <p:nvPr/>
        </p:nvSpPr>
        <p:spPr>
          <a:xfrm>
            <a:off x="6599320" y="2834680"/>
            <a:ext cx="5066147" cy="1200329"/>
          </a:xfrm>
          <a:prstGeom prst="rect">
            <a:avLst/>
          </a:prstGeom>
          <a:solidFill>
            <a:srgbClr val="F6C6AD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הוכחה מהברייתא:</a:t>
            </a:r>
          </a:p>
          <a:p>
            <a:r>
              <a:rPr lang="he-IL" dirty="0"/>
              <a:t>הוא דיבר רק על רוב גוים– שרק אז הרי אלו שלו. אבל ברוב ישראל, הוא חייב להכריז</a:t>
            </a:r>
          </a:p>
          <a:p>
            <a:endParaRPr lang="he-IL" dirty="0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FACE6FF5-5A71-4CD1-E848-7C9F32C4E790}"/>
              </a:ext>
            </a:extLst>
          </p:cNvPr>
          <p:cNvSpPr txBox="1"/>
          <p:nvPr/>
        </p:nvSpPr>
        <p:spPr>
          <a:xfrm>
            <a:off x="2893814" y="214930"/>
            <a:ext cx="3361359" cy="28144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he-IL" sz="2000" dirty="0"/>
              <a:t>מאן שמעת ליה </a:t>
            </a:r>
            <a:r>
              <a:rPr lang="he-IL" sz="2000" dirty="0" err="1"/>
              <a:t>דאזיל</a:t>
            </a:r>
            <a:r>
              <a:rPr lang="he-IL" sz="2000" dirty="0"/>
              <a:t> בתר </a:t>
            </a:r>
            <a:r>
              <a:rPr lang="he-IL" sz="2000" dirty="0" err="1"/>
              <a:t>רובא</a:t>
            </a:r>
            <a:r>
              <a:rPr lang="he-IL" sz="2000" dirty="0"/>
              <a:t>, רבי שמעון בן אלעזר, שמעת מינה:</a:t>
            </a:r>
          </a:p>
          <a:p>
            <a:pPr algn="r">
              <a:lnSpc>
                <a:spcPct val="150000"/>
              </a:lnSpc>
            </a:pPr>
            <a:r>
              <a:rPr lang="he-IL" sz="2000" dirty="0"/>
              <a:t>כי </a:t>
            </a:r>
            <a:r>
              <a:rPr lang="he-IL" sz="2000" dirty="0" err="1"/>
              <a:t>קאמר</a:t>
            </a:r>
            <a:r>
              <a:rPr lang="he-IL" sz="2000" dirty="0"/>
              <a:t> רבי שמעון בן אלעזר – "ברוב כנענים" </a:t>
            </a:r>
          </a:p>
          <a:p>
            <a:pPr algn="r">
              <a:lnSpc>
                <a:spcPct val="150000"/>
              </a:lnSpc>
            </a:pPr>
            <a:r>
              <a:rPr lang="he-IL" sz="2000" dirty="0"/>
              <a:t>אבל, </a:t>
            </a:r>
          </a:p>
          <a:p>
            <a:pPr algn="r">
              <a:lnSpc>
                <a:spcPct val="150000"/>
              </a:lnSpc>
            </a:pPr>
            <a:r>
              <a:rPr lang="he-IL" sz="2000" dirty="0"/>
              <a:t>"ברוב ישראל" – לא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E916E3B8-934B-AFB3-DBDA-3D5793E26E78}"/>
              </a:ext>
            </a:extLst>
          </p:cNvPr>
          <p:cNvSpPr txBox="1"/>
          <p:nvPr/>
        </p:nvSpPr>
        <p:spPr>
          <a:xfrm>
            <a:off x="3616397" y="3307329"/>
            <a:ext cx="1976284" cy="506101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ctr"/>
            <a:r>
              <a:rPr lang="he-IL" sz="2000" dirty="0"/>
              <a:t>הא מני רבנן היא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1B7967C-E869-0876-FC5A-374DDD12E727}"/>
              </a:ext>
            </a:extLst>
          </p:cNvPr>
          <p:cNvSpPr txBox="1"/>
          <p:nvPr/>
        </p:nvSpPr>
        <p:spPr>
          <a:xfrm>
            <a:off x="1121562" y="3965919"/>
            <a:ext cx="5133611" cy="96776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תפשוט מינה, </a:t>
            </a:r>
          </a:p>
          <a:p>
            <a:r>
              <a:rPr lang="he-IL" dirty="0" err="1"/>
              <a:t>דמודו</a:t>
            </a:r>
            <a:r>
              <a:rPr lang="he-IL" dirty="0"/>
              <a:t> ליה רבנן לרבי שמעון בן אלעזר - ברוב כנענים?!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EB501EFB-252E-7F72-BC1F-D0655D8DA614}"/>
              </a:ext>
            </a:extLst>
          </p:cNvPr>
          <p:cNvSpPr txBox="1"/>
          <p:nvPr/>
        </p:nvSpPr>
        <p:spPr>
          <a:xfrm>
            <a:off x="6666783" y="3996739"/>
            <a:ext cx="5066147" cy="923330"/>
          </a:xfrm>
          <a:prstGeom prst="rect">
            <a:avLst/>
          </a:prstGeom>
          <a:solidFill>
            <a:srgbClr val="F0FDC5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דחיית ההוכחה – הצעה 1:</a:t>
            </a:r>
          </a:p>
          <a:p>
            <a:r>
              <a:rPr lang="he-IL" dirty="0"/>
              <a:t>זו בכלל לא דעת ר' שמעון בן אלעזר, אלא דעת חכמים, שלדעתם יש הבדל בין רוב ישראל לרוב גוים.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2FBC507D-50C4-28ED-F158-69AB7C27F209}"/>
              </a:ext>
            </a:extLst>
          </p:cNvPr>
          <p:cNvSpPr txBox="1"/>
          <p:nvPr/>
        </p:nvSpPr>
        <p:spPr>
          <a:xfrm>
            <a:off x="48007" y="5969295"/>
            <a:ext cx="3904561" cy="88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ותפשוט </a:t>
            </a:r>
            <a:r>
              <a:rPr lang="he-IL" dirty="0" err="1"/>
              <a:t>מיהא</a:t>
            </a:r>
            <a:r>
              <a:rPr lang="he-IL" dirty="0"/>
              <a:t> - מקצת משאלותיך, </a:t>
            </a:r>
          </a:p>
          <a:p>
            <a:r>
              <a:rPr lang="he-IL" dirty="0" err="1"/>
              <a:t>דמודו</a:t>
            </a:r>
            <a:r>
              <a:rPr lang="he-IL" dirty="0"/>
              <a:t> רבנן ברוב נכרים, ופליגי ברוב ישראל: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A5B689DA-72AD-9E6C-0D19-647FAB5CE93E}"/>
              </a:ext>
            </a:extLst>
          </p:cNvPr>
          <p:cNvSpPr txBox="1"/>
          <p:nvPr/>
        </p:nvSpPr>
        <p:spPr>
          <a:xfrm>
            <a:off x="6666783" y="5222221"/>
            <a:ext cx="5066147" cy="646331"/>
          </a:xfrm>
          <a:prstGeom prst="rect">
            <a:avLst/>
          </a:prstGeom>
          <a:solidFill>
            <a:srgbClr val="DCEAF7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דחיית הדחייה:</a:t>
            </a:r>
          </a:p>
          <a:p>
            <a:r>
              <a:rPr lang="he-IL" b="1" dirty="0"/>
              <a:t>אם כך, ייצא שניתן לענות על שאלה  </a:t>
            </a:r>
            <a:endParaRPr lang="he-IL" dirty="0"/>
          </a:p>
        </p:txBody>
      </p:sp>
      <p:pic>
        <p:nvPicPr>
          <p:cNvPr id="23" name="תמונה 22">
            <a:extLst>
              <a:ext uri="{FF2B5EF4-FFF2-40B4-BE49-F238E27FC236}">
                <a16:creationId xmlns:a16="http://schemas.microsoft.com/office/drawing/2014/main" id="{EE660018-9DD1-724B-5A21-74D49B763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485" y="5288022"/>
            <a:ext cx="388958" cy="665446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91E4E4D1-A82F-0B4C-5718-9D6CA2B0A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845" y="6158455"/>
            <a:ext cx="388958" cy="665446"/>
          </a:xfrm>
          <a:prstGeom prst="rect">
            <a:avLst/>
          </a:prstGeom>
        </p:spPr>
      </p:pic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CA56C555-06D8-7E04-0459-C1E23D4132F4}"/>
              </a:ext>
            </a:extLst>
          </p:cNvPr>
          <p:cNvSpPr txBox="1"/>
          <p:nvPr/>
        </p:nvSpPr>
        <p:spPr>
          <a:xfrm>
            <a:off x="5860027" y="6156189"/>
            <a:ext cx="4758813" cy="646331"/>
          </a:xfrm>
          <a:prstGeom prst="rect">
            <a:avLst/>
          </a:prstGeom>
          <a:gradFill>
            <a:gsLst>
              <a:gs pos="40000">
                <a:schemeClr val="tx2">
                  <a:lumMod val="10000"/>
                  <a:lumOff val="90000"/>
                  <a:alpha val="5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מה דעת </a:t>
            </a:r>
            <a:r>
              <a:rPr lang="he-IL" b="1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חכמים</a:t>
            </a:r>
            <a:r>
              <a:rPr lang="he-IL" dirty="0"/>
              <a:t> ביחס למי שמוצא </a:t>
            </a:r>
            <a:r>
              <a:rPr lang="he-IL" dirty="0" err="1"/>
              <a:t>אבידה</a:t>
            </a:r>
            <a:r>
              <a:rPr lang="he-IL" dirty="0"/>
              <a:t> </a:t>
            </a:r>
            <a:r>
              <a:rPr lang="he-IL" dirty="0" err="1"/>
              <a:t>בסרטיא</a:t>
            </a:r>
            <a:r>
              <a:rPr lang="he-IL" dirty="0"/>
              <a:t> </a:t>
            </a:r>
            <a:r>
              <a:rPr lang="he-IL" dirty="0" err="1"/>
              <a:t>ופלטיא</a:t>
            </a:r>
            <a:r>
              <a:rPr lang="he-IL" dirty="0"/>
              <a:t> גדולה כשיש שם רוב כנענים?</a:t>
            </a:r>
          </a:p>
        </p:txBody>
      </p:sp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56788EF7-F92B-B47F-C4A8-84D5E2004615}"/>
              </a:ext>
            </a:extLst>
          </p:cNvPr>
          <p:cNvSpPr/>
          <p:nvPr/>
        </p:nvSpPr>
        <p:spPr>
          <a:xfrm>
            <a:off x="5791200" y="6082129"/>
            <a:ext cx="5874267" cy="75060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4778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4" grpId="0" animBg="1"/>
      <p:bldP spid="22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6E39B-FB9C-CB3A-AE25-33417EC0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46D825F-FB1E-5C27-D80E-DDF8DF2C3B82}"/>
              </a:ext>
            </a:extLst>
          </p:cNvPr>
          <p:cNvSpPr txBox="1"/>
          <p:nvPr/>
        </p:nvSpPr>
        <p:spPr>
          <a:xfrm>
            <a:off x="10809823" y="25270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A74BDB8-0750-DDFE-6BF1-41D120C744FC}"/>
              </a:ext>
            </a:extLst>
          </p:cNvPr>
          <p:cNvSpPr txBox="1"/>
          <p:nvPr/>
        </p:nvSpPr>
        <p:spPr>
          <a:xfrm>
            <a:off x="6461279" y="214930"/>
            <a:ext cx="4260823" cy="142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2000" dirty="0"/>
              <a:t>מצא בה </a:t>
            </a:r>
            <a:r>
              <a:rPr lang="he-IL" sz="2000" dirty="0" err="1"/>
              <a:t>אבידה</a:t>
            </a:r>
            <a:r>
              <a:rPr lang="he-IL" sz="2000" dirty="0"/>
              <a:t>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אם רוב ישראל - חייב להכריז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אם רוב כנענים - אינו חייב להכריז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E7EB9C2-0344-1BCE-F491-AA34C169AE4E}"/>
              </a:ext>
            </a:extLst>
          </p:cNvPr>
          <p:cNvSpPr txBox="1"/>
          <p:nvPr/>
        </p:nvSpPr>
        <p:spPr>
          <a:xfrm>
            <a:off x="0" y="0"/>
            <a:ext cx="2465100" cy="1397627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400" dirty="0"/>
              <a:t>וכן היה רבי שמעון בן אלעזר אומר: ובכל מקום </a:t>
            </a:r>
            <a:r>
              <a:rPr lang="he-IL" sz="1600" b="1" dirty="0"/>
              <a:t>שהרבים</a:t>
            </a:r>
            <a:r>
              <a:rPr lang="he-IL" sz="1400" dirty="0"/>
              <a:t> </a:t>
            </a:r>
            <a:r>
              <a:rPr lang="he-IL" sz="1400" dirty="0" err="1"/>
              <a:t>מצויין</a:t>
            </a:r>
            <a:r>
              <a:rPr lang="he-IL" sz="1400" dirty="0"/>
              <a:t> שם </a:t>
            </a:r>
          </a:p>
          <a:p>
            <a:r>
              <a:rPr lang="he-IL" sz="1200" dirty="0"/>
              <a:t>	</a:t>
            </a:r>
            <a:r>
              <a:rPr lang="he-IL" sz="1400" dirty="0"/>
              <a:t>הרי אלו שלו </a:t>
            </a:r>
          </a:p>
          <a:p>
            <a:pPr algn="ctr"/>
            <a:r>
              <a:rPr lang="he-IL" sz="1400" dirty="0"/>
              <a:t>מפני שהבעלים </a:t>
            </a:r>
            <a:r>
              <a:rPr lang="he-IL" sz="1400" dirty="0" err="1"/>
              <a:t>מתיאשין</a:t>
            </a:r>
            <a:r>
              <a:rPr lang="he-IL" sz="1400" dirty="0"/>
              <a:t> מהן 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B9C77F0E-B367-47E8-F293-A50EF013A3A3}"/>
              </a:ext>
            </a:extLst>
          </p:cNvPr>
          <p:cNvSpPr/>
          <p:nvPr/>
        </p:nvSpPr>
        <p:spPr>
          <a:xfrm>
            <a:off x="6862915" y="752264"/>
            <a:ext cx="3457550" cy="4389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8065B21F-8C52-3CBC-38EE-6FBD04AAB4C0}"/>
              </a:ext>
            </a:extLst>
          </p:cNvPr>
          <p:cNvSpPr/>
          <p:nvPr/>
        </p:nvSpPr>
        <p:spPr>
          <a:xfrm>
            <a:off x="159018" y="366060"/>
            <a:ext cx="2403164" cy="11267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895CD710-DA2B-B9B1-0D63-C24C2AD54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930" y="2105812"/>
            <a:ext cx="345686" cy="665446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DC5B2D2E-2543-2BEF-EED7-1A4D6DAB88E5}"/>
              </a:ext>
            </a:extLst>
          </p:cNvPr>
          <p:cNvSpPr txBox="1"/>
          <p:nvPr/>
        </p:nvSpPr>
        <p:spPr>
          <a:xfrm>
            <a:off x="6599320" y="2082220"/>
            <a:ext cx="5066147" cy="923330"/>
          </a:xfrm>
          <a:prstGeom prst="rect">
            <a:avLst/>
          </a:prstGeom>
          <a:gradFill>
            <a:gsLst>
              <a:gs pos="40000">
                <a:schemeClr val="tx2">
                  <a:lumMod val="10000"/>
                  <a:lumOff val="90000"/>
                  <a:alpha val="5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מי הם הרבים עליהם דיבר ר' שמעון בן אלעזר שבהם הדין "הרי אלו שלו", האם הם גוים או אפילו כשהם יהודים?</a:t>
            </a:r>
          </a:p>
          <a:p>
            <a:endParaRPr lang="he-IL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3E97FBF5-AF38-F2EB-6ECD-564828C4E457}"/>
              </a:ext>
            </a:extLst>
          </p:cNvPr>
          <p:cNvSpPr txBox="1"/>
          <p:nvPr/>
        </p:nvSpPr>
        <p:spPr>
          <a:xfrm>
            <a:off x="6599320" y="2834680"/>
            <a:ext cx="5066147" cy="1200329"/>
          </a:xfrm>
          <a:prstGeom prst="rect">
            <a:avLst/>
          </a:prstGeom>
          <a:solidFill>
            <a:srgbClr val="F6C6AD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הוכחה מהברייתא:</a:t>
            </a:r>
          </a:p>
          <a:p>
            <a:r>
              <a:rPr lang="he-IL" dirty="0"/>
              <a:t>הוא דיבר רק על רוב גוים– שרק אז הרי אלו שלו. אבל ברוב ישראל, הוא חייב להכריז</a:t>
            </a:r>
          </a:p>
          <a:p>
            <a:endParaRPr lang="he-IL" dirty="0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A5BF298A-1FF5-DF31-94B7-B6DF4456E94F}"/>
              </a:ext>
            </a:extLst>
          </p:cNvPr>
          <p:cNvSpPr txBox="1"/>
          <p:nvPr/>
        </p:nvSpPr>
        <p:spPr>
          <a:xfrm>
            <a:off x="2893814" y="274403"/>
            <a:ext cx="3361359" cy="28144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he-IL" sz="2000" dirty="0"/>
              <a:t>מאן שמעת ליה </a:t>
            </a:r>
            <a:r>
              <a:rPr lang="he-IL" sz="2000" dirty="0" err="1"/>
              <a:t>דאזיל</a:t>
            </a:r>
            <a:r>
              <a:rPr lang="he-IL" sz="2000" dirty="0"/>
              <a:t> בתר </a:t>
            </a:r>
            <a:r>
              <a:rPr lang="he-IL" sz="2000" dirty="0" err="1"/>
              <a:t>רובא</a:t>
            </a:r>
            <a:r>
              <a:rPr lang="he-IL" sz="2000" dirty="0"/>
              <a:t>, רבי שמעון בן אלעזר, שמעת מינה:</a:t>
            </a:r>
          </a:p>
          <a:p>
            <a:pPr algn="r">
              <a:lnSpc>
                <a:spcPct val="150000"/>
              </a:lnSpc>
            </a:pPr>
            <a:r>
              <a:rPr lang="he-IL" sz="2000" dirty="0"/>
              <a:t>כי </a:t>
            </a:r>
            <a:r>
              <a:rPr lang="he-IL" sz="2000" dirty="0" err="1"/>
              <a:t>קאמר</a:t>
            </a:r>
            <a:r>
              <a:rPr lang="he-IL" sz="2000" dirty="0"/>
              <a:t> רבי שמעון בן אלעזר – "ברוב כנענים" </a:t>
            </a:r>
          </a:p>
          <a:p>
            <a:pPr algn="r">
              <a:lnSpc>
                <a:spcPct val="150000"/>
              </a:lnSpc>
            </a:pPr>
            <a:r>
              <a:rPr lang="he-IL" sz="2000" dirty="0"/>
              <a:t>אבל, </a:t>
            </a:r>
          </a:p>
          <a:p>
            <a:pPr algn="r">
              <a:lnSpc>
                <a:spcPct val="150000"/>
              </a:lnSpc>
            </a:pPr>
            <a:r>
              <a:rPr lang="he-IL" sz="2000" dirty="0"/>
              <a:t>"ברוב ישראל" – לא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71BD916D-52DE-03C1-815A-7F10CE9D2B3F}"/>
              </a:ext>
            </a:extLst>
          </p:cNvPr>
          <p:cNvSpPr txBox="1"/>
          <p:nvPr/>
        </p:nvSpPr>
        <p:spPr>
          <a:xfrm>
            <a:off x="3616397" y="3307329"/>
            <a:ext cx="1976284" cy="506101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ctr"/>
            <a:r>
              <a:rPr lang="he-IL" sz="2000" dirty="0"/>
              <a:t>הא מני רבנן היא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CBAFC1AA-005F-AD48-45F9-7E089735C347}"/>
              </a:ext>
            </a:extLst>
          </p:cNvPr>
          <p:cNvSpPr txBox="1"/>
          <p:nvPr/>
        </p:nvSpPr>
        <p:spPr>
          <a:xfrm>
            <a:off x="1121562" y="3965919"/>
            <a:ext cx="5133611" cy="96776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תפשוט מינה, </a:t>
            </a:r>
          </a:p>
          <a:p>
            <a:r>
              <a:rPr lang="he-IL" dirty="0" err="1"/>
              <a:t>דמודו</a:t>
            </a:r>
            <a:r>
              <a:rPr lang="he-IL" dirty="0"/>
              <a:t> ליה רבנן לרבי שמעון בן אלעזר - ברוב כנענים?!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CC723506-7525-1B97-B39A-65077E19C76D}"/>
              </a:ext>
            </a:extLst>
          </p:cNvPr>
          <p:cNvSpPr txBox="1"/>
          <p:nvPr/>
        </p:nvSpPr>
        <p:spPr>
          <a:xfrm>
            <a:off x="6666783" y="3996739"/>
            <a:ext cx="5066147" cy="923330"/>
          </a:xfrm>
          <a:prstGeom prst="rect">
            <a:avLst/>
          </a:prstGeom>
          <a:solidFill>
            <a:srgbClr val="F0FDC5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דחיית ההוכחה – הצעה 1:</a:t>
            </a:r>
          </a:p>
          <a:p>
            <a:r>
              <a:rPr lang="he-IL" dirty="0"/>
              <a:t>זו בכלל לא דעת ר' שמעון בן אלעזר, אלא דעת חכמים, שלדעתם יש הבדל בין רוב ישראל לרוב גוים.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0F21FA22-C9D6-8B15-F3FF-F888A22B8634}"/>
              </a:ext>
            </a:extLst>
          </p:cNvPr>
          <p:cNvSpPr txBox="1"/>
          <p:nvPr/>
        </p:nvSpPr>
        <p:spPr>
          <a:xfrm>
            <a:off x="6666783" y="5222221"/>
            <a:ext cx="5066147" cy="646331"/>
          </a:xfrm>
          <a:prstGeom prst="rect">
            <a:avLst/>
          </a:prstGeom>
          <a:solidFill>
            <a:srgbClr val="DCEAF7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דחיית הדחייה:</a:t>
            </a:r>
          </a:p>
          <a:p>
            <a:r>
              <a:rPr lang="he-IL" b="1" dirty="0"/>
              <a:t>אם כך, ייצא שניתן לענות על שאלה  </a:t>
            </a:r>
            <a:endParaRPr lang="he-IL" dirty="0"/>
          </a:p>
        </p:txBody>
      </p:sp>
      <p:pic>
        <p:nvPicPr>
          <p:cNvPr id="21" name="תמונה 20">
            <a:extLst>
              <a:ext uri="{FF2B5EF4-FFF2-40B4-BE49-F238E27FC236}">
                <a16:creationId xmlns:a16="http://schemas.microsoft.com/office/drawing/2014/main" id="{E38C43E4-22FD-9D26-F396-510C022EA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485" y="5288022"/>
            <a:ext cx="388958" cy="665446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EF770646-3945-A477-0044-55A1AE4A5E79}"/>
              </a:ext>
            </a:extLst>
          </p:cNvPr>
          <p:cNvSpPr txBox="1"/>
          <p:nvPr/>
        </p:nvSpPr>
        <p:spPr>
          <a:xfrm>
            <a:off x="2133599" y="3241317"/>
            <a:ext cx="4121573" cy="1429430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אלא לעולם רבי שמעון בן אלעזר היא, </a:t>
            </a:r>
          </a:p>
          <a:p>
            <a:r>
              <a:rPr lang="he-IL" dirty="0"/>
              <a:t>ואפילו ברוב ישראל נמי, </a:t>
            </a:r>
          </a:p>
          <a:p>
            <a:r>
              <a:rPr lang="he-IL" dirty="0" err="1"/>
              <a:t>והכא</a:t>
            </a:r>
            <a:r>
              <a:rPr lang="he-IL" dirty="0"/>
              <a:t> במאי עסקינן </a:t>
            </a:r>
            <a:r>
              <a:rPr lang="he-IL" b="1" dirty="0"/>
              <a:t>בטמון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1828F918-3A8B-E624-1EE6-05A876DF7262}"/>
              </a:ext>
            </a:extLst>
          </p:cNvPr>
          <p:cNvSpPr txBox="1"/>
          <p:nvPr/>
        </p:nvSpPr>
        <p:spPr>
          <a:xfrm>
            <a:off x="6666783" y="3988136"/>
            <a:ext cx="5066147" cy="923330"/>
          </a:xfrm>
          <a:prstGeom prst="rect">
            <a:avLst/>
          </a:prstGeom>
          <a:solidFill>
            <a:srgbClr val="F0FDC5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דחיית ההוכחה – הצעה 2:</a:t>
            </a:r>
          </a:p>
          <a:p>
            <a:r>
              <a:rPr lang="he-IL" dirty="0"/>
              <a:t>לא ניתן לדעת מה דעתו של ר' שמעון בן אלעזר, משום שמדובר בטמון, ולכן חייב להכריז ברוב ישראל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B3EC28C0-E006-31EB-06AE-F05FA7750688}"/>
              </a:ext>
            </a:extLst>
          </p:cNvPr>
          <p:cNvSpPr txBox="1"/>
          <p:nvPr/>
        </p:nvSpPr>
        <p:spPr>
          <a:xfrm>
            <a:off x="0" y="6385114"/>
            <a:ext cx="5594555" cy="472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בטמון - </a:t>
            </a:r>
            <a:r>
              <a:rPr lang="he-IL" dirty="0" err="1"/>
              <a:t>דכיון</a:t>
            </a:r>
            <a:r>
              <a:rPr lang="he-IL" dirty="0"/>
              <a:t> </a:t>
            </a:r>
            <a:r>
              <a:rPr lang="he-IL" dirty="0" err="1"/>
              <a:t>דטמנו</a:t>
            </a:r>
            <a:r>
              <a:rPr lang="he-IL" dirty="0"/>
              <a:t> לאו </a:t>
            </a:r>
            <a:r>
              <a:rPr lang="he-IL" dirty="0" err="1"/>
              <a:t>אבידה</a:t>
            </a:r>
            <a:r>
              <a:rPr lang="he-IL" dirty="0"/>
              <a:t> היא, הלכך ברוב ישראל יכריז:</a:t>
            </a:r>
          </a:p>
        </p:txBody>
      </p:sp>
    </p:spTree>
    <p:extLst>
      <p:ext uri="{BB962C8B-B14F-4D97-AF65-F5344CB8AC3E}">
        <p14:creationId xmlns:p14="http://schemas.microsoft.com/office/powerpoint/2010/main" val="28209559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3" grpId="0" animBg="1"/>
      <p:bldP spid="19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820B7-A622-11FF-6977-24CAE5B5B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B7AF7BBF-6531-55B8-3AD0-00C7E28E8639}"/>
              </a:ext>
            </a:extLst>
          </p:cNvPr>
          <p:cNvSpPr txBox="1"/>
          <p:nvPr/>
        </p:nvSpPr>
        <p:spPr>
          <a:xfrm>
            <a:off x="10809823" y="25270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016A690-73AD-7008-7D8F-E5399D61EF9A}"/>
              </a:ext>
            </a:extLst>
          </p:cNvPr>
          <p:cNvSpPr txBox="1"/>
          <p:nvPr/>
        </p:nvSpPr>
        <p:spPr>
          <a:xfrm>
            <a:off x="6461279" y="214930"/>
            <a:ext cx="4260823" cy="142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2000" dirty="0"/>
              <a:t>מצא בה </a:t>
            </a:r>
            <a:r>
              <a:rPr lang="he-IL" sz="2000" dirty="0" err="1"/>
              <a:t>אבידה</a:t>
            </a:r>
            <a:r>
              <a:rPr lang="he-IL" sz="2000" dirty="0"/>
              <a:t>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אם רוב ישראל - חייב להכריז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אם רוב כנענים - אינו חייב להכריז 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75623A44-FD35-2562-AECA-838272458584}"/>
              </a:ext>
            </a:extLst>
          </p:cNvPr>
          <p:cNvSpPr/>
          <p:nvPr/>
        </p:nvSpPr>
        <p:spPr>
          <a:xfrm>
            <a:off x="6862915" y="752264"/>
            <a:ext cx="3457550" cy="4389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64AB8778-A479-4CB7-6DDF-36B2F1D8B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930" y="2105812"/>
            <a:ext cx="345686" cy="665446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92B221A8-2BAE-66ED-34D1-C97DBC61D184}"/>
              </a:ext>
            </a:extLst>
          </p:cNvPr>
          <p:cNvSpPr txBox="1"/>
          <p:nvPr/>
        </p:nvSpPr>
        <p:spPr>
          <a:xfrm>
            <a:off x="6599320" y="2082220"/>
            <a:ext cx="5066147" cy="923330"/>
          </a:xfrm>
          <a:prstGeom prst="rect">
            <a:avLst/>
          </a:prstGeom>
          <a:gradFill>
            <a:gsLst>
              <a:gs pos="40000">
                <a:schemeClr val="tx2">
                  <a:lumMod val="10000"/>
                  <a:lumOff val="90000"/>
                  <a:alpha val="5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מי הם הרבים עליהם דיבר ר' שמעון בן אלעזר שבהם הדין "הרי אלו שלו", האם הם גוים או אפילו כשהם יהודים?</a:t>
            </a:r>
          </a:p>
          <a:p>
            <a:endParaRPr lang="he-IL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B4DFA408-81EB-6BBF-386C-97CA5FCD43F6}"/>
              </a:ext>
            </a:extLst>
          </p:cNvPr>
          <p:cNvSpPr txBox="1"/>
          <p:nvPr/>
        </p:nvSpPr>
        <p:spPr>
          <a:xfrm>
            <a:off x="6599320" y="2834680"/>
            <a:ext cx="5066147" cy="1200329"/>
          </a:xfrm>
          <a:prstGeom prst="rect">
            <a:avLst/>
          </a:prstGeom>
          <a:solidFill>
            <a:srgbClr val="F6C6AD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הוכחה מהברייתא:</a:t>
            </a:r>
          </a:p>
          <a:p>
            <a:r>
              <a:rPr lang="he-IL" dirty="0"/>
              <a:t>הוא דיבר רק על רוב גוים– שרק אז הרי אלו שלו. אבל ברוב ישראל, הוא חייב להכריז</a:t>
            </a:r>
          </a:p>
          <a:p>
            <a:endParaRPr lang="he-IL" dirty="0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442F97E7-0D3E-2CF3-1A11-7E1D0BC50B3F}"/>
              </a:ext>
            </a:extLst>
          </p:cNvPr>
          <p:cNvSpPr txBox="1"/>
          <p:nvPr/>
        </p:nvSpPr>
        <p:spPr>
          <a:xfrm>
            <a:off x="2962930" y="206470"/>
            <a:ext cx="3361359" cy="28144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he-IL" sz="2000" dirty="0"/>
              <a:t>מאן שמעת ליה </a:t>
            </a:r>
            <a:r>
              <a:rPr lang="he-IL" sz="2000" dirty="0" err="1"/>
              <a:t>דאזיל</a:t>
            </a:r>
            <a:r>
              <a:rPr lang="he-IL" sz="2000" dirty="0"/>
              <a:t> בתר </a:t>
            </a:r>
            <a:r>
              <a:rPr lang="he-IL" sz="2000" dirty="0" err="1"/>
              <a:t>רובא</a:t>
            </a:r>
            <a:r>
              <a:rPr lang="he-IL" sz="2000" dirty="0"/>
              <a:t>, רבי שמעון בן אלעזר, שמעת מינה:</a:t>
            </a:r>
          </a:p>
          <a:p>
            <a:pPr algn="r">
              <a:lnSpc>
                <a:spcPct val="150000"/>
              </a:lnSpc>
            </a:pPr>
            <a:r>
              <a:rPr lang="he-IL" sz="2000" dirty="0"/>
              <a:t>כי </a:t>
            </a:r>
            <a:r>
              <a:rPr lang="he-IL" sz="2000" dirty="0" err="1"/>
              <a:t>קאמר</a:t>
            </a:r>
            <a:r>
              <a:rPr lang="he-IL" sz="2000" dirty="0"/>
              <a:t> רבי שמעון בן אלעזר – "ברוב כנענים" </a:t>
            </a:r>
          </a:p>
          <a:p>
            <a:pPr algn="r">
              <a:lnSpc>
                <a:spcPct val="150000"/>
              </a:lnSpc>
            </a:pPr>
            <a:r>
              <a:rPr lang="he-IL" sz="2000" dirty="0"/>
              <a:t>אבל, </a:t>
            </a:r>
          </a:p>
          <a:p>
            <a:pPr algn="r">
              <a:lnSpc>
                <a:spcPct val="150000"/>
              </a:lnSpc>
            </a:pPr>
            <a:r>
              <a:rPr lang="he-IL" sz="2000" dirty="0"/>
              <a:t>"ברוב ישראל" – לא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00CBF29-80E7-45C9-7C58-B925490C7C3F}"/>
              </a:ext>
            </a:extLst>
          </p:cNvPr>
          <p:cNvSpPr txBox="1"/>
          <p:nvPr/>
        </p:nvSpPr>
        <p:spPr>
          <a:xfrm>
            <a:off x="3616397" y="3307329"/>
            <a:ext cx="1976284" cy="506101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ctr"/>
            <a:r>
              <a:rPr lang="he-IL" sz="2000" dirty="0"/>
              <a:t>הא מני רבנן היא 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F11CAD26-D8C1-23C4-1609-A3BDE0816DC9}"/>
              </a:ext>
            </a:extLst>
          </p:cNvPr>
          <p:cNvSpPr txBox="1"/>
          <p:nvPr/>
        </p:nvSpPr>
        <p:spPr>
          <a:xfrm>
            <a:off x="6666783" y="5222221"/>
            <a:ext cx="5066147" cy="646331"/>
          </a:xfrm>
          <a:prstGeom prst="rect">
            <a:avLst/>
          </a:prstGeom>
          <a:solidFill>
            <a:srgbClr val="DCEAF7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ניסיון של דחיית הדחייה:</a:t>
            </a:r>
          </a:p>
          <a:p>
            <a:r>
              <a:rPr lang="he-IL" dirty="0"/>
              <a:t>אם כך, שמדובר בטמון, אז בכלל איך הוא נוגע </a:t>
            </a:r>
            <a:r>
              <a:rPr lang="he-IL" dirty="0" err="1"/>
              <a:t>באבידה</a:t>
            </a:r>
            <a:r>
              <a:rPr lang="he-IL" dirty="0"/>
              <a:t>??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D7F84E50-6FD0-B8DF-600C-94C787A0A13B}"/>
              </a:ext>
            </a:extLst>
          </p:cNvPr>
          <p:cNvSpPr txBox="1"/>
          <p:nvPr/>
        </p:nvSpPr>
        <p:spPr>
          <a:xfrm>
            <a:off x="2960995" y="3096514"/>
            <a:ext cx="3531636" cy="1429430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אלא לעולם רבי שמעון בן אלעזר היא, </a:t>
            </a:r>
          </a:p>
          <a:p>
            <a:r>
              <a:rPr lang="he-IL" dirty="0"/>
              <a:t>ואפילו ברוב ישראל נמי, </a:t>
            </a:r>
          </a:p>
          <a:p>
            <a:r>
              <a:rPr lang="he-IL" dirty="0" err="1"/>
              <a:t>והכא</a:t>
            </a:r>
            <a:r>
              <a:rPr lang="he-IL" dirty="0"/>
              <a:t> במאי עסקינן </a:t>
            </a:r>
            <a:r>
              <a:rPr lang="he-IL" b="1" dirty="0"/>
              <a:t>בטמון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74E0BA7B-178F-5F52-832E-628EACA08F2F}"/>
              </a:ext>
            </a:extLst>
          </p:cNvPr>
          <p:cNvSpPr txBox="1"/>
          <p:nvPr/>
        </p:nvSpPr>
        <p:spPr>
          <a:xfrm>
            <a:off x="6666782" y="4022668"/>
            <a:ext cx="5066147" cy="923330"/>
          </a:xfrm>
          <a:prstGeom prst="rect">
            <a:avLst/>
          </a:prstGeom>
          <a:solidFill>
            <a:srgbClr val="F0FDC5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דחיית ההוכחה – הצעה 2:</a:t>
            </a:r>
          </a:p>
          <a:p>
            <a:r>
              <a:rPr lang="he-IL" dirty="0"/>
              <a:t>לא ניתן לדעת מה דעתו של ר' שמעון בן אלעזר, משום שמדובר בטמון, ולכן חייב להכריז ברוב ישראל</a:t>
            </a: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48A35A8A-5F22-455D-48FA-08EC7360559F}"/>
              </a:ext>
            </a:extLst>
          </p:cNvPr>
          <p:cNvSpPr txBox="1"/>
          <p:nvPr/>
        </p:nvSpPr>
        <p:spPr>
          <a:xfrm>
            <a:off x="546671" y="4730050"/>
            <a:ext cx="6096000" cy="97680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אי בטמון מאי </a:t>
            </a:r>
            <a:r>
              <a:rPr lang="he-IL" dirty="0" err="1"/>
              <a:t>עבידתיה</a:t>
            </a:r>
            <a:r>
              <a:rPr lang="he-IL" dirty="0"/>
              <a:t> גביה, והתנן: </a:t>
            </a:r>
          </a:p>
          <a:p>
            <a:r>
              <a:rPr lang="he-IL" dirty="0"/>
              <a:t>מצא כלי באשפה: מכוסה – לא יגע בו, מגולה – נוטל ומכריז? </a:t>
            </a: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63C2B013-1DBB-28F1-AE44-C05E0F0A78E2}"/>
              </a:ext>
            </a:extLst>
          </p:cNvPr>
          <p:cNvSpPr txBox="1"/>
          <p:nvPr/>
        </p:nvSpPr>
        <p:spPr>
          <a:xfrm>
            <a:off x="289157" y="5767067"/>
            <a:ext cx="6353514" cy="9677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 err="1"/>
              <a:t>כדאמר</a:t>
            </a:r>
            <a:r>
              <a:rPr lang="he-IL" dirty="0"/>
              <a:t> רב </a:t>
            </a:r>
            <a:r>
              <a:rPr lang="he-IL" dirty="0" err="1"/>
              <a:t>פפא</a:t>
            </a:r>
            <a:r>
              <a:rPr lang="he-IL" dirty="0"/>
              <a:t>: באשפה שאינה עשויה לפנות, ונמלך עליה לפנותה; הכא נמי - באשפה שאינה עשויה לפנות, ונמלך עליה לפנותה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96EECD32-79CC-E287-C65C-EE660991BED0}"/>
              </a:ext>
            </a:extLst>
          </p:cNvPr>
          <p:cNvSpPr txBox="1"/>
          <p:nvPr/>
        </p:nvSpPr>
        <p:spPr>
          <a:xfrm>
            <a:off x="6734246" y="6105736"/>
            <a:ext cx="5066147" cy="646331"/>
          </a:xfrm>
          <a:prstGeom prst="rect">
            <a:avLst/>
          </a:prstGeom>
          <a:solidFill>
            <a:srgbClr val="FFC000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הפלת הניסיון של דחיית הדחייה:</a:t>
            </a:r>
          </a:p>
          <a:p>
            <a:r>
              <a:rPr lang="he-IL" dirty="0"/>
              <a:t>מדובר באשפה כזאת שאז מותר לגעת בטמון</a:t>
            </a: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3AAE282C-D589-5E5E-060E-10BF56771A43}"/>
              </a:ext>
            </a:extLst>
          </p:cNvPr>
          <p:cNvSpPr txBox="1"/>
          <p:nvPr/>
        </p:nvSpPr>
        <p:spPr>
          <a:xfrm>
            <a:off x="8773" y="8080"/>
            <a:ext cx="2552521" cy="13042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שאינה עשויה לפנות - רגילים היו בעלים להניחה ימים רבים, ולא לפנותה מיד: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9559CEE1-296F-BEDB-EF9A-42703C6A229A}"/>
              </a:ext>
            </a:extLst>
          </p:cNvPr>
          <p:cNvSpPr txBox="1"/>
          <p:nvPr/>
        </p:nvSpPr>
        <p:spPr>
          <a:xfrm>
            <a:off x="8773" y="49426"/>
            <a:ext cx="2702767" cy="25506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ונמלך עליה לפנותה מיד, ועל </a:t>
            </a:r>
            <a:r>
              <a:rPr lang="he-IL" dirty="0" err="1"/>
              <a:t>כרחו</a:t>
            </a:r>
            <a:r>
              <a:rPr lang="he-IL" dirty="0"/>
              <a:t>, או </a:t>
            </a:r>
            <a:r>
              <a:rPr lang="he-IL" dirty="0" err="1"/>
              <a:t>יטלנו</a:t>
            </a:r>
            <a:r>
              <a:rPr lang="he-IL" dirty="0"/>
              <a:t> או יהא הפקר. להכי נקט שאינה עשויה לפנות, דאי עשויה לפנות - </a:t>
            </a:r>
            <a:r>
              <a:rPr lang="he-IL" dirty="0" err="1"/>
              <a:t>אבידה</a:t>
            </a:r>
            <a:r>
              <a:rPr lang="he-IL" dirty="0"/>
              <a:t> מדעת היא, שהיה לו לחוש שמא יפנה:</a:t>
            </a:r>
          </a:p>
        </p:txBody>
      </p:sp>
      <p:pic>
        <p:nvPicPr>
          <p:cNvPr id="8" name="תמונה 7" descr="תמונה שמכילה בחוץ, בניין, סלע, קיר אב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D356F20-3E18-D664-8E8E-7826B4279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" y="2660335"/>
            <a:ext cx="1320759" cy="19676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6086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27" grpId="0" animBg="1"/>
      <p:bldP spid="5" grpId="0" animBg="1"/>
      <p:bldP spid="20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DF24C-CE4B-7E69-0E62-82B474608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350F4B96-DF83-E27F-9160-4D654A7EF70B}"/>
              </a:ext>
            </a:extLst>
          </p:cNvPr>
          <p:cNvSpPr txBox="1"/>
          <p:nvPr/>
        </p:nvSpPr>
        <p:spPr>
          <a:xfrm>
            <a:off x="10809823" y="25270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51EBE97-2AAA-5907-8592-3E354CCB1358}"/>
              </a:ext>
            </a:extLst>
          </p:cNvPr>
          <p:cNvSpPr txBox="1"/>
          <p:nvPr/>
        </p:nvSpPr>
        <p:spPr>
          <a:xfrm>
            <a:off x="6461279" y="214930"/>
            <a:ext cx="4260823" cy="142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2000" dirty="0"/>
              <a:t>מצא בה </a:t>
            </a:r>
            <a:r>
              <a:rPr lang="he-IL" sz="2000" dirty="0" err="1"/>
              <a:t>אבידה</a:t>
            </a:r>
            <a:r>
              <a:rPr lang="he-IL" sz="2000" dirty="0"/>
              <a:t>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אם רוב ישראל - חייב להכריז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אם רוב כנענים - אינו חייב להכריז 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97F10A02-9150-443C-6CF7-A6088514477C}"/>
              </a:ext>
            </a:extLst>
          </p:cNvPr>
          <p:cNvSpPr/>
          <p:nvPr/>
        </p:nvSpPr>
        <p:spPr>
          <a:xfrm>
            <a:off x="6820448" y="1266993"/>
            <a:ext cx="3457550" cy="4389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9DB9C6F1-CECC-F0A6-5ADD-17BDCB3AD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930" y="2105812"/>
            <a:ext cx="345686" cy="665446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7EBE5E9D-7BD3-0764-6D7F-79C559A9C7C2}"/>
              </a:ext>
            </a:extLst>
          </p:cNvPr>
          <p:cNvSpPr txBox="1"/>
          <p:nvPr/>
        </p:nvSpPr>
        <p:spPr>
          <a:xfrm>
            <a:off x="6599320" y="2082220"/>
            <a:ext cx="5066147" cy="923330"/>
          </a:xfrm>
          <a:prstGeom prst="rect">
            <a:avLst/>
          </a:prstGeom>
          <a:gradFill>
            <a:gsLst>
              <a:gs pos="40000">
                <a:schemeClr val="tx2">
                  <a:lumMod val="10000"/>
                  <a:lumOff val="90000"/>
                  <a:alpha val="5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מי הם הרבים עליהם דיבר ר' שמעון בן אלעזר שבהם הדין "הרי אלו שלו", האם הם גוים או אפילו כשהם יהודים?</a:t>
            </a:r>
          </a:p>
          <a:p>
            <a:endParaRPr lang="he-IL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93DD4693-1A25-F805-1C20-7664E2C313B5}"/>
              </a:ext>
            </a:extLst>
          </p:cNvPr>
          <p:cNvSpPr txBox="1"/>
          <p:nvPr/>
        </p:nvSpPr>
        <p:spPr>
          <a:xfrm>
            <a:off x="6599320" y="2834680"/>
            <a:ext cx="5066147" cy="1200329"/>
          </a:xfrm>
          <a:prstGeom prst="rect">
            <a:avLst/>
          </a:prstGeom>
          <a:solidFill>
            <a:srgbClr val="F6C6AD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הוכחה מהברייתא:</a:t>
            </a:r>
          </a:p>
          <a:p>
            <a:r>
              <a:rPr lang="he-IL" dirty="0"/>
              <a:t>הוא דיבר רק על רוב גוים– שרק אז הרי אלו שלו. אבל ברוב ישראל, הוא חייב להכריז</a:t>
            </a:r>
          </a:p>
          <a:p>
            <a:endParaRPr lang="he-IL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DCE7851F-A568-D0D6-84F4-C1ABD630DD39}"/>
              </a:ext>
            </a:extLst>
          </p:cNvPr>
          <p:cNvSpPr txBox="1"/>
          <p:nvPr/>
        </p:nvSpPr>
        <p:spPr>
          <a:xfrm>
            <a:off x="2728825" y="203820"/>
            <a:ext cx="3531636" cy="1429430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אלא לעולם רבי שמעון בן אלעזר היא, </a:t>
            </a:r>
          </a:p>
          <a:p>
            <a:r>
              <a:rPr lang="he-IL" dirty="0"/>
              <a:t>ואפילו ברוב ישראל נמי, </a:t>
            </a:r>
          </a:p>
          <a:p>
            <a:r>
              <a:rPr lang="he-IL" dirty="0" err="1"/>
              <a:t>והכא</a:t>
            </a:r>
            <a:r>
              <a:rPr lang="he-IL" dirty="0"/>
              <a:t> במאי עסקינן </a:t>
            </a:r>
            <a:r>
              <a:rPr lang="he-IL" b="1" dirty="0"/>
              <a:t>בטמון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31B1B044-7DBF-EBE6-0580-9ECEA3B78103}"/>
              </a:ext>
            </a:extLst>
          </p:cNvPr>
          <p:cNvSpPr txBox="1"/>
          <p:nvPr/>
        </p:nvSpPr>
        <p:spPr>
          <a:xfrm>
            <a:off x="6666782" y="4022668"/>
            <a:ext cx="5066147" cy="923330"/>
          </a:xfrm>
          <a:prstGeom prst="rect">
            <a:avLst/>
          </a:prstGeom>
          <a:solidFill>
            <a:srgbClr val="F0FDC5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דחיית ההוכחה – הצעה 2:</a:t>
            </a:r>
          </a:p>
          <a:p>
            <a:r>
              <a:rPr lang="he-IL" dirty="0"/>
              <a:t>לא ניתן לדעת מה דעתו של ר' שמעון בן אלעזר, משום שמדובר בטמון, ולכן חייב להכריז ברוב ישראל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43C8B59-3BE9-0B72-DA4A-0655D662718B}"/>
              </a:ext>
            </a:extLst>
          </p:cNvPr>
          <p:cNvSpPr txBox="1"/>
          <p:nvPr/>
        </p:nvSpPr>
        <p:spPr>
          <a:xfrm>
            <a:off x="2264107" y="2131573"/>
            <a:ext cx="4107196" cy="2352760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 err="1"/>
              <a:t>ואיבעית</a:t>
            </a:r>
            <a:r>
              <a:rPr lang="he-IL" dirty="0"/>
              <a:t> אימא, </a:t>
            </a:r>
          </a:p>
          <a:p>
            <a:r>
              <a:rPr lang="he-IL" dirty="0"/>
              <a:t>לעולם רבנן </a:t>
            </a:r>
          </a:p>
          <a:p>
            <a:r>
              <a:rPr lang="he-IL" dirty="0"/>
              <a:t>מי </a:t>
            </a:r>
            <a:r>
              <a:rPr lang="he-IL" dirty="0" err="1"/>
              <a:t>קתני</a:t>
            </a:r>
            <a:r>
              <a:rPr lang="he-IL" dirty="0"/>
              <a:t> "הן שלו" - אינו חייב להכריז </a:t>
            </a:r>
            <a:r>
              <a:rPr lang="he-IL" dirty="0" err="1"/>
              <a:t>קתני</a:t>
            </a:r>
            <a:r>
              <a:rPr lang="he-IL" dirty="0"/>
              <a:t>, ויניח, </a:t>
            </a:r>
          </a:p>
          <a:p>
            <a:r>
              <a:rPr lang="he-IL" dirty="0" err="1"/>
              <a:t>וייתי</a:t>
            </a:r>
            <a:r>
              <a:rPr lang="he-IL" dirty="0"/>
              <a:t> ישראל </a:t>
            </a:r>
            <a:r>
              <a:rPr lang="he-IL" dirty="0" err="1"/>
              <a:t>ויהיב</a:t>
            </a:r>
            <a:r>
              <a:rPr lang="he-IL" dirty="0"/>
              <a:t> ביה </a:t>
            </a:r>
            <a:r>
              <a:rPr lang="he-IL" dirty="0" err="1"/>
              <a:t>סימנא</a:t>
            </a:r>
            <a:r>
              <a:rPr lang="he-IL" dirty="0"/>
              <a:t> - ושקיל</a:t>
            </a:r>
            <a:endParaRPr lang="he-IL" b="1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76EE14A-0957-3AF4-AAA9-531BAC8E6C13}"/>
              </a:ext>
            </a:extLst>
          </p:cNvPr>
          <p:cNvSpPr txBox="1"/>
          <p:nvPr/>
        </p:nvSpPr>
        <p:spPr>
          <a:xfrm>
            <a:off x="153804" y="4645117"/>
            <a:ext cx="6217499" cy="17197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 err="1"/>
              <a:t>ואיבעית</a:t>
            </a:r>
            <a:r>
              <a:rPr lang="he-IL" dirty="0"/>
              <a:t> אימא לעולם רבנן - </a:t>
            </a:r>
            <a:r>
              <a:rPr lang="he-IL" dirty="0" err="1"/>
              <a:t>ובשאינה</a:t>
            </a:r>
            <a:r>
              <a:rPr lang="he-IL" dirty="0"/>
              <a:t> טמון, </a:t>
            </a:r>
          </a:p>
          <a:p>
            <a:r>
              <a:rPr lang="he-IL" dirty="0"/>
              <a:t>ולא תפשוט מינה, </a:t>
            </a:r>
            <a:r>
              <a:rPr lang="he-IL" dirty="0" err="1"/>
              <a:t>דמודו</a:t>
            </a:r>
            <a:r>
              <a:rPr lang="he-IL" dirty="0"/>
              <a:t> ליה ברוב נכרים:</a:t>
            </a:r>
          </a:p>
          <a:p>
            <a:r>
              <a:rPr lang="he-IL" dirty="0"/>
              <a:t>מי </a:t>
            </a:r>
            <a:r>
              <a:rPr lang="he-IL" dirty="0" err="1"/>
              <a:t>קתני</a:t>
            </a:r>
            <a:r>
              <a:rPr lang="he-IL" dirty="0"/>
              <a:t> </a:t>
            </a:r>
            <a:r>
              <a:rPr lang="he-IL" dirty="0" err="1"/>
              <a:t>כו</a:t>
            </a:r>
            <a:r>
              <a:rPr lang="he-IL" dirty="0"/>
              <a:t>' אינו חייב להכריז </a:t>
            </a:r>
            <a:r>
              <a:rPr lang="he-IL" dirty="0" err="1"/>
              <a:t>קתני</a:t>
            </a:r>
            <a:r>
              <a:rPr lang="he-IL" dirty="0"/>
              <a:t> - </a:t>
            </a:r>
            <a:r>
              <a:rPr lang="he-IL" dirty="0" err="1"/>
              <a:t>דכיון</a:t>
            </a:r>
            <a:r>
              <a:rPr lang="he-IL" dirty="0"/>
              <a:t> </a:t>
            </a:r>
            <a:r>
              <a:rPr lang="he-IL" dirty="0" err="1"/>
              <a:t>דרובא</a:t>
            </a:r>
            <a:r>
              <a:rPr lang="he-IL" dirty="0"/>
              <a:t> נכרים, </a:t>
            </a:r>
          </a:p>
          <a:p>
            <a:r>
              <a:rPr lang="he-IL" dirty="0" err="1"/>
              <a:t>דלמא</a:t>
            </a:r>
            <a:r>
              <a:rPr lang="he-IL" dirty="0"/>
              <a:t> </a:t>
            </a:r>
            <a:r>
              <a:rPr lang="he-IL" dirty="0" err="1"/>
              <a:t>דנכרים</a:t>
            </a:r>
            <a:r>
              <a:rPr lang="he-IL" dirty="0"/>
              <a:t> הוא, ושלו נמי לא </a:t>
            </a:r>
            <a:r>
              <a:rPr lang="he-IL" dirty="0" err="1"/>
              <a:t>הויא</a:t>
            </a:r>
            <a:r>
              <a:rPr lang="he-IL" dirty="0"/>
              <a:t>, </a:t>
            </a:r>
            <a:r>
              <a:rPr lang="he-IL" b="1" dirty="0"/>
              <a:t>דלא אזלי רבנן בתר </a:t>
            </a:r>
            <a:r>
              <a:rPr lang="he-IL" b="1" dirty="0" err="1"/>
              <a:t>רובא</a:t>
            </a:r>
            <a:r>
              <a:rPr lang="he-IL" b="1" dirty="0"/>
              <a:t> </a:t>
            </a:r>
            <a:r>
              <a:rPr lang="he-IL" b="1" dirty="0" err="1"/>
              <a:t>בממונא</a:t>
            </a:r>
            <a:r>
              <a:rPr lang="he-IL" dirty="0"/>
              <a:t>:</a:t>
            </a: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6C21B258-6059-38F4-80CE-8AAD7EC62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9238" y="6026507"/>
            <a:ext cx="388958" cy="665446"/>
          </a:xfrm>
          <a:prstGeom prst="rect">
            <a:avLst/>
          </a:prstGeom>
        </p:spPr>
      </p:pic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5B82A647-7D85-42C1-EA20-9AAA6895A23A}"/>
              </a:ext>
            </a:extLst>
          </p:cNvPr>
          <p:cNvSpPr txBox="1"/>
          <p:nvPr/>
        </p:nvSpPr>
        <p:spPr>
          <a:xfrm>
            <a:off x="6820448" y="5996739"/>
            <a:ext cx="4758813" cy="646331"/>
          </a:xfrm>
          <a:prstGeom prst="rect">
            <a:avLst/>
          </a:prstGeom>
          <a:gradFill>
            <a:gsLst>
              <a:gs pos="40000">
                <a:schemeClr val="tx2">
                  <a:lumMod val="10000"/>
                  <a:lumOff val="90000"/>
                  <a:alpha val="5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מה דעת </a:t>
            </a:r>
            <a:r>
              <a:rPr lang="he-IL" b="1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חכמים</a:t>
            </a:r>
            <a:r>
              <a:rPr lang="he-IL" dirty="0"/>
              <a:t> ביחס למי שמוצא </a:t>
            </a:r>
            <a:r>
              <a:rPr lang="he-IL" dirty="0" err="1"/>
              <a:t>אבידה</a:t>
            </a:r>
            <a:r>
              <a:rPr lang="he-IL" dirty="0"/>
              <a:t> </a:t>
            </a:r>
            <a:r>
              <a:rPr lang="he-IL" dirty="0" err="1"/>
              <a:t>בסרטיא</a:t>
            </a:r>
            <a:r>
              <a:rPr lang="he-IL" dirty="0"/>
              <a:t> </a:t>
            </a:r>
            <a:r>
              <a:rPr lang="he-IL" dirty="0" err="1"/>
              <a:t>ופלטיא</a:t>
            </a:r>
            <a:r>
              <a:rPr lang="he-IL" dirty="0"/>
              <a:t> גדולה כשיש שם רוב כנענים?</a:t>
            </a:r>
          </a:p>
        </p:txBody>
      </p:sp>
    </p:spTree>
    <p:extLst>
      <p:ext uri="{BB962C8B-B14F-4D97-AF65-F5344CB8AC3E}">
        <p14:creationId xmlns:p14="http://schemas.microsoft.com/office/powerpoint/2010/main" val="610796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2EABB-C4AB-214A-5691-39EF9A98D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0D223B78-C761-D150-8440-99DFAB86BE92}"/>
              </a:ext>
            </a:extLst>
          </p:cNvPr>
          <p:cNvSpPr txBox="1"/>
          <p:nvPr/>
        </p:nvSpPr>
        <p:spPr>
          <a:xfrm>
            <a:off x="3883742" y="432759"/>
            <a:ext cx="6967384" cy="3830087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36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2000" dirty="0"/>
              <a:t> </a:t>
            </a:r>
            <a:r>
              <a:rPr lang="he-IL" sz="2400" b="1" dirty="0"/>
              <a:t>מודה</a:t>
            </a:r>
            <a:r>
              <a:rPr lang="he-IL" sz="2000" dirty="0"/>
              <a:t> רבי שמעון בן אלעזר בכלים חדשים </a:t>
            </a:r>
            <a:r>
              <a:rPr lang="he-IL" sz="2000" b="1" dirty="0"/>
              <a:t>ששבעתן העין </a:t>
            </a:r>
            <a:r>
              <a:rPr lang="he-IL" sz="2000" dirty="0"/>
              <a:t>– שחייב להכריז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ואלו הן כלים חדשים </a:t>
            </a:r>
            <a:r>
              <a:rPr lang="he-IL" sz="2000" b="1" dirty="0"/>
              <a:t>שלא שבעתן העין - </a:t>
            </a:r>
            <a:r>
              <a:rPr lang="he-IL" sz="2000" dirty="0"/>
              <a:t>שאינו חייב להכריז?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כגון בדי מחטין, וצינוריות, ומחרוזות של </a:t>
            </a:r>
            <a:r>
              <a:rPr lang="he-IL" sz="2000" dirty="0" err="1"/>
              <a:t>קרדומות</a:t>
            </a:r>
            <a:endParaRPr lang="he-IL" sz="2000" dirty="0"/>
          </a:p>
          <a:p>
            <a:pPr>
              <a:lnSpc>
                <a:spcPct val="150000"/>
              </a:lnSpc>
            </a:pPr>
            <a:r>
              <a:rPr lang="he-IL" sz="2000" dirty="0"/>
              <a:t>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כל אלו שאמרו - אימתי מותרים?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בזמן שמצאן אחד אחד,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אבל מצאן שנים </a:t>
            </a:r>
            <a:r>
              <a:rPr lang="he-IL" sz="2000" dirty="0" err="1"/>
              <a:t>שנים</a:t>
            </a:r>
            <a:r>
              <a:rPr lang="he-IL" sz="2000" dirty="0"/>
              <a:t> - חייב להכריז 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E9C0F89-714B-A6DE-655D-C11D8FDA7C4A}"/>
              </a:ext>
            </a:extLst>
          </p:cNvPr>
          <p:cNvSpPr txBox="1"/>
          <p:nvPr/>
        </p:nvSpPr>
        <p:spPr>
          <a:xfrm>
            <a:off x="10969112" y="432759"/>
            <a:ext cx="114054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he-IL" sz="3600" dirty="0">
                <a:latin typeface="Assistant" panose="00000500000000000000" pitchFamily="2" charset="-79"/>
                <a:cs typeface="Assistant" panose="00000500000000000000" pitchFamily="2" charset="-79"/>
              </a:rPr>
              <a:t>תניא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C7B4D199-FCCE-3866-69CE-D72CB93786D3}"/>
              </a:ext>
            </a:extLst>
          </p:cNvPr>
          <p:cNvSpPr txBox="1"/>
          <p:nvPr/>
        </p:nvSpPr>
        <p:spPr>
          <a:xfrm>
            <a:off x="122904" y="1464868"/>
            <a:ext cx="3642852" cy="13042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he-IL" dirty="0"/>
              <a:t>בדי מחטין וצינוריות - </a:t>
            </a:r>
            <a:r>
              <a:rPr lang="he-IL" dirty="0" err="1"/>
              <a:t>לקמיה</a:t>
            </a:r>
            <a:r>
              <a:rPr lang="he-IL" dirty="0"/>
              <a:t> מפרש בדי מחטין </a:t>
            </a:r>
            <a:r>
              <a:rPr lang="he-IL" dirty="0" err="1"/>
              <a:t>שתולין</a:t>
            </a:r>
            <a:r>
              <a:rPr lang="he-IL" dirty="0"/>
              <a:t> בו מחטין:</a:t>
            </a:r>
          </a:p>
          <a:p>
            <a:r>
              <a:rPr lang="he-IL" dirty="0"/>
              <a:t>וצינוריות - מזלגות קטנים </a:t>
            </a:r>
            <a:r>
              <a:rPr lang="he-IL" dirty="0" err="1"/>
              <a:t>שטוות</a:t>
            </a:r>
            <a:r>
              <a:rPr lang="he-IL" dirty="0"/>
              <a:t> בו זהב: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6F43E1D-3759-7B8A-45E3-9E622B24BBB3}"/>
              </a:ext>
            </a:extLst>
          </p:cNvPr>
          <p:cNvSpPr txBox="1"/>
          <p:nvPr/>
        </p:nvSpPr>
        <p:spPr>
          <a:xfrm>
            <a:off x="139495" y="3264496"/>
            <a:ext cx="3642852" cy="88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he-IL" dirty="0"/>
              <a:t>אחת אחת - בד אחת, ומחרוז אחד:</a:t>
            </a:r>
          </a:p>
          <a:p>
            <a:r>
              <a:rPr lang="he-IL" dirty="0"/>
              <a:t>חייב להכריז - </a:t>
            </a:r>
            <a:r>
              <a:rPr lang="he-IL" dirty="0" err="1"/>
              <a:t>דמנין</a:t>
            </a:r>
            <a:r>
              <a:rPr lang="he-IL" dirty="0"/>
              <a:t> הוי סימן: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E6971EB8-9199-547A-21F1-124ACB31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742" y="4424364"/>
            <a:ext cx="2039959" cy="2433636"/>
          </a:xfrm>
          <a:prstGeom prst="rect">
            <a:avLst/>
          </a:prstGeom>
        </p:spPr>
      </p:pic>
      <p:pic>
        <p:nvPicPr>
          <p:cNvPr id="17" name="grok-video-c8756853-fa5d-4243-8121-0be7978c0a24">
            <a:hlinkClick r:id="" action="ppaction://media"/>
            <a:extLst>
              <a:ext uri="{FF2B5EF4-FFF2-40B4-BE49-F238E27FC236}">
                <a16:creationId xmlns:a16="http://schemas.microsoft.com/office/drawing/2014/main" id="{AB0FDE4A-FEF1-DF85-6100-80E2B8CA9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4958" y="4372724"/>
            <a:ext cx="1676168" cy="2485275"/>
          </a:xfrm>
          <a:prstGeom prst="rect">
            <a:avLst/>
          </a:prstGeom>
        </p:spPr>
      </p:pic>
      <p:pic>
        <p:nvPicPr>
          <p:cNvPr id="19" name="תמונה 18" descr="תמונה שמכילה כלי מטבח, מטרפ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F1DC457-DDAC-2117-CA33-03BCB67233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96" y="4424364"/>
            <a:ext cx="1633536" cy="243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50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6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B9DB2-D4A8-9DCF-E0AC-98764DF69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562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D5F75F-E61C-6A6B-1763-BFF0F0CD7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61652DE-36BB-4747-64BB-C3D3F816B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3521646"/>
            <a:ext cx="10506456" cy="1485514"/>
          </a:xfrm>
        </p:spPr>
        <p:txBody>
          <a:bodyPr>
            <a:normAutofit/>
          </a:bodyPr>
          <a:lstStyle/>
          <a:p>
            <a:r>
              <a:rPr lang="he-IL" sz="5200" dirty="0"/>
              <a:t>ר' שמעון בן אלעזר: יש הכרעה?!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04DFACA5-88A8-E052-78D1-6DEE087F2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5193978"/>
            <a:ext cx="10506456" cy="928325"/>
          </a:xfrm>
        </p:spPr>
        <p:txBody>
          <a:bodyPr>
            <a:normAutofit/>
          </a:bodyPr>
          <a:lstStyle/>
          <a:p>
            <a:r>
              <a:rPr lang="he-IL" dirty="0"/>
              <a:t>בבא מציעא כד ע"ב</a:t>
            </a:r>
          </a:p>
        </p:txBody>
      </p:sp>
      <p:pic>
        <p:nvPicPr>
          <p:cNvPr id="5" name="תמונה 4" descr="תמונה שמכילה אדם, לבוש, איש, אוכ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C9E7FE2-DB6B-5416-ABA8-F12D888EB1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17" r="16330" b="-2"/>
          <a:stretch>
            <a:fillRect/>
          </a:stretch>
        </p:blipFill>
        <p:spPr>
          <a:xfrm>
            <a:off x="184558" y="187900"/>
            <a:ext cx="2255462" cy="3155238"/>
          </a:xfrm>
          <a:prstGeom prst="rect">
            <a:avLst/>
          </a:prstGeom>
        </p:spPr>
      </p:pic>
      <p:pic>
        <p:nvPicPr>
          <p:cNvPr id="10" name="תמונה 9" descr="תמונה שמכילה לבוש, הנעלה, אדם, מזוודות ותיקי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5EF8F43-E36F-EB87-90C4-D5FA21851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273"/>
          <a:stretch>
            <a:fillRect/>
          </a:stretch>
        </p:blipFill>
        <p:spPr>
          <a:xfrm>
            <a:off x="4966833" y="187900"/>
            <a:ext cx="2255462" cy="3155238"/>
          </a:xfrm>
          <a:prstGeom prst="rect">
            <a:avLst/>
          </a:prstGeom>
        </p:spPr>
      </p:pic>
      <p:pic>
        <p:nvPicPr>
          <p:cNvPr id="6" name="תמונה 5" descr="תמונה שמכילה לבוש, אדם, איש, הנעל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28C6F1D-EE82-0460-FDA8-48411BDAEC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46" r="17413" b="-6"/>
          <a:stretch>
            <a:fillRect/>
          </a:stretch>
        </p:blipFill>
        <p:spPr>
          <a:xfrm>
            <a:off x="2545588" y="179590"/>
            <a:ext cx="2255462" cy="3155238"/>
          </a:xfrm>
          <a:prstGeom prst="rect">
            <a:avLst/>
          </a:prstGeom>
        </p:spPr>
      </p:pic>
      <p:pic>
        <p:nvPicPr>
          <p:cNvPr id="11" name="תמונה 10" descr="תמונה שמכילה בחוץ, מים, טבע, ענ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8A717D0-362D-3A03-3AB2-84F7175152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458" r="32508" b="2"/>
          <a:stretch>
            <a:fillRect/>
          </a:stretch>
        </p:blipFill>
        <p:spPr>
          <a:xfrm>
            <a:off x="7357971" y="187900"/>
            <a:ext cx="2255462" cy="3155238"/>
          </a:xfrm>
          <a:prstGeom prst="rect">
            <a:avLst/>
          </a:prstGeom>
        </p:spPr>
      </p:pic>
      <p:pic>
        <p:nvPicPr>
          <p:cNvPr id="4" name="תמונה 3" descr="תמונה שמכילה מים, אגם, בחוץ, צמח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6AF58B9-89AF-D8ED-D0D6-E4DB72A9A1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076" r="14900" b="-1"/>
          <a:stretch>
            <a:fillRect/>
          </a:stretch>
        </p:blipFill>
        <p:spPr>
          <a:xfrm>
            <a:off x="9749109" y="187900"/>
            <a:ext cx="2255462" cy="315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50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9ECA8-CE54-70FC-9586-E9589F2D8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422F88FF-BF92-EEF6-4E14-1C34165FAD6F}"/>
              </a:ext>
            </a:extLst>
          </p:cNvPr>
          <p:cNvSpPr txBox="1"/>
          <p:nvPr/>
        </p:nvSpPr>
        <p:spPr>
          <a:xfrm>
            <a:off x="6528619" y="284739"/>
            <a:ext cx="4896464" cy="3830087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וכן היה רבי שמעון בן אלעזר אומר: </a:t>
            </a:r>
            <a:br>
              <a:rPr lang="en-US" dirty="0"/>
            </a:br>
            <a:r>
              <a:rPr lang="he-IL" dirty="0"/>
              <a:t>המציל מן הארי, ומן הדוב, ומן הנמר, ומן הברדלס, </a:t>
            </a:r>
          </a:p>
          <a:p>
            <a:r>
              <a:rPr lang="he-IL" dirty="0"/>
              <a:t>ומן זוטו של ים, ומשלוליתו של נהר</a:t>
            </a:r>
          </a:p>
          <a:p>
            <a:r>
              <a:rPr lang="he-IL" dirty="0"/>
              <a:t> </a:t>
            </a:r>
          </a:p>
          <a:p>
            <a:r>
              <a:rPr lang="he-IL" dirty="0"/>
              <a:t>המוצא </a:t>
            </a:r>
            <a:r>
              <a:rPr lang="he-IL" dirty="0" err="1"/>
              <a:t>בסרטיא</a:t>
            </a:r>
            <a:r>
              <a:rPr lang="he-IL" dirty="0"/>
              <a:t> </a:t>
            </a:r>
            <a:r>
              <a:rPr lang="he-IL" dirty="0" err="1"/>
              <a:t>ופלטיא</a:t>
            </a:r>
            <a:r>
              <a:rPr lang="he-IL" dirty="0"/>
              <a:t> גדולה, </a:t>
            </a:r>
          </a:p>
          <a:p>
            <a:r>
              <a:rPr lang="he-IL" dirty="0"/>
              <a:t>ובכל מקום שהרבים </a:t>
            </a:r>
            <a:r>
              <a:rPr lang="he-IL" dirty="0" err="1"/>
              <a:t>מצויין</a:t>
            </a:r>
            <a:r>
              <a:rPr lang="he-IL" dirty="0"/>
              <a:t> שם </a:t>
            </a:r>
          </a:p>
          <a:p>
            <a:r>
              <a:rPr lang="he-IL" b="1" dirty="0"/>
              <a:t>	</a:t>
            </a:r>
            <a:r>
              <a:rPr lang="he-IL" sz="2400" b="1" dirty="0"/>
              <a:t>הרי אלו שלו </a:t>
            </a:r>
          </a:p>
          <a:p>
            <a:r>
              <a:rPr lang="he-IL" dirty="0"/>
              <a:t>מפני שהבעלים </a:t>
            </a:r>
            <a:r>
              <a:rPr lang="he-IL" dirty="0" err="1"/>
              <a:t>מתיאשין</a:t>
            </a:r>
            <a:r>
              <a:rPr lang="he-IL" dirty="0"/>
              <a:t> מהן </a:t>
            </a:r>
          </a:p>
        </p:txBody>
      </p:sp>
      <p:pic>
        <p:nvPicPr>
          <p:cNvPr id="7" name="תמונה 6" descr="תמונה שמכילה יונק, חתול גדול, בעלי חיים יבשתיים, חיות ב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72F40D0-39E5-A4AF-9794-B1159358E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6" y="284739"/>
            <a:ext cx="2207611" cy="3288890"/>
          </a:xfrm>
          <a:prstGeom prst="rect">
            <a:avLst/>
          </a:prstGeom>
        </p:spPr>
      </p:pic>
      <p:pic>
        <p:nvPicPr>
          <p:cNvPr id="9" name="תמונה 8" descr="תמונה שמכילה לבוש, הנעלה, אדם, מזוודות ותיקי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480F73C-CD58-B168-3331-F259FA34F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982" y="284739"/>
            <a:ext cx="2207611" cy="328889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B5DC766-D81C-94FE-98E2-9EF17183A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839" y="3746306"/>
            <a:ext cx="2415080" cy="1523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D3B126C-2E2B-C013-DD5A-9B6C17A2C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046" y="3746305"/>
            <a:ext cx="2319058" cy="15238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9871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67256-E086-2313-C8DF-77D9822E7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E604E5AA-23B2-35DC-6EC1-31ED75C6C580}"/>
              </a:ext>
            </a:extLst>
          </p:cNvPr>
          <p:cNvSpPr txBox="1"/>
          <p:nvPr/>
        </p:nvSpPr>
        <p:spPr>
          <a:xfrm>
            <a:off x="6177367" y="-8905"/>
            <a:ext cx="6007510" cy="18979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 err="1"/>
              <a:t>דאמר</a:t>
            </a:r>
            <a:r>
              <a:rPr lang="he-IL" dirty="0"/>
              <a:t> רב אסי: </a:t>
            </a:r>
          </a:p>
          <a:p>
            <a:r>
              <a:rPr lang="he-IL" dirty="0"/>
              <a:t>מצא חבית יין </a:t>
            </a:r>
          </a:p>
          <a:p>
            <a:r>
              <a:rPr lang="he-IL" dirty="0"/>
              <a:t>בעיר שרובה כנענים – מותרת משום מציאה, ואסורה בהנאה </a:t>
            </a:r>
          </a:p>
          <a:p>
            <a:r>
              <a:rPr lang="he-IL" dirty="0"/>
              <a:t>בא ישראל ונתן בה סימן – מותרת </a:t>
            </a:r>
            <a:r>
              <a:rPr lang="he-IL" dirty="0" err="1"/>
              <a:t>בשתיה</a:t>
            </a:r>
            <a:r>
              <a:rPr lang="he-IL" dirty="0"/>
              <a:t> למוצאה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2A004447-B38C-C385-A187-80D27379D183}"/>
              </a:ext>
            </a:extLst>
          </p:cNvPr>
          <p:cNvSpPr txBox="1"/>
          <p:nvPr/>
        </p:nvSpPr>
        <p:spPr>
          <a:xfrm>
            <a:off x="112325" y="-8905"/>
            <a:ext cx="6007510" cy="18910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כמאן? </a:t>
            </a:r>
          </a:p>
          <a:p>
            <a:r>
              <a:rPr lang="he-IL" dirty="0"/>
              <a:t>כרבי שמעון בן אלעזר, </a:t>
            </a:r>
          </a:p>
          <a:p>
            <a:r>
              <a:rPr lang="he-IL" dirty="0"/>
              <a:t>שמע מינה: </a:t>
            </a:r>
          </a:p>
          <a:p>
            <a:r>
              <a:rPr lang="he-IL" dirty="0"/>
              <a:t>כי </a:t>
            </a:r>
            <a:r>
              <a:rPr lang="he-IL" dirty="0" err="1"/>
              <a:t>קאמר</a:t>
            </a:r>
            <a:r>
              <a:rPr lang="he-IL" dirty="0"/>
              <a:t> רבי שמעון בן אלעזר ברוב כנענים, אבל ברוב ישראל לא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26161BC-9D22-0E09-96C4-DCF883208AF8}"/>
              </a:ext>
            </a:extLst>
          </p:cNvPr>
          <p:cNvSpPr txBox="1"/>
          <p:nvPr/>
        </p:nvSpPr>
        <p:spPr>
          <a:xfrm>
            <a:off x="10809823" y="25270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849FA484-43F1-D7E6-AC56-4D16AB4EDD14}"/>
              </a:ext>
            </a:extLst>
          </p:cNvPr>
          <p:cNvSpPr txBox="1"/>
          <p:nvPr/>
        </p:nvSpPr>
        <p:spPr>
          <a:xfrm>
            <a:off x="0" y="5553797"/>
            <a:ext cx="8976852" cy="13042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מותרת משום מציאה - דאינו חייב להכריז:</a:t>
            </a:r>
          </a:p>
          <a:p>
            <a:r>
              <a:rPr lang="he-IL" dirty="0"/>
              <a:t>ואסורה בהנאה - </a:t>
            </a:r>
            <a:r>
              <a:rPr lang="he-IL" dirty="0" err="1"/>
              <a:t>ולקמיה</a:t>
            </a:r>
            <a:r>
              <a:rPr lang="he-IL" dirty="0"/>
              <a:t> פריך אם כן מה היתר יש במציאתה?! </a:t>
            </a:r>
          </a:p>
          <a:p>
            <a:r>
              <a:rPr lang="he-IL" dirty="0"/>
              <a:t>בא ישראל ונתן סימן - יצאת מספק יין נכרים ומותרת </a:t>
            </a:r>
            <a:r>
              <a:rPr lang="he-IL" dirty="0" err="1"/>
              <a:t>בשתיה</a:t>
            </a:r>
            <a:r>
              <a:rPr lang="he-IL" dirty="0"/>
              <a:t> למוצאה, </a:t>
            </a:r>
            <a:r>
              <a:rPr lang="he-IL" dirty="0" err="1"/>
              <a:t>דכיון</a:t>
            </a:r>
            <a:r>
              <a:rPr lang="he-IL" dirty="0"/>
              <a:t> </a:t>
            </a:r>
            <a:r>
              <a:rPr lang="he-IL" dirty="0" err="1"/>
              <a:t>דרובא</a:t>
            </a:r>
            <a:r>
              <a:rPr lang="he-IL" dirty="0"/>
              <a:t> נכרים </a:t>
            </a:r>
            <a:r>
              <a:rPr lang="he-IL" dirty="0" err="1"/>
              <a:t>נתייאשו</a:t>
            </a:r>
            <a:r>
              <a:rPr lang="he-IL" dirty="0"/>
              <a:t> הבעלים: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2C4F4D8-A4F7-E9DF-5FDC-7D5341071DAA}"/>
              </a:ext>
            </a:extLst>
          </p:cNvPr>
          <p:cNvSpPr txBox="1"/>
          <p:nvPr/>
        </p:nvSpPr>
        <p:spPr>
          <a:xfrm>
            <a:off x="447365" y="2208356"/>
            <a:ext cx="5211099" cy="1429430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לעולם אימא לך: </a:t>
            </a:r>
          </a:p>
          <a:p>
            <a:r>
              <a:rPr lang="he-IL" dirty="0"/>
              <a:t>רבי שמעון בן אלעזר – אפילו ברוב ישראל נמי </a:t>
            </a:r>
            <a:r>
              <a:rPr lang="he-IL" dirty="0" err="1"/>
              <a:t>קאמר</a:t>
            </a:r>
            <a:endParaRPr lang="he-IL" dirty="0"/>
          </a:p>
          <a:p>
            <a:r>
              <a:rPr lang="he-IL" dirty="0"/>
              <a:t> ורב אסי - סבר לה כוותיה בחדא, ופליג עליה בחדא</a:t>
            </a:r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5CFF2E3B-DB66-5A81-D707-E942CBD127AC}"/>
              </a:ext>
            </a:extLst>
          </p:cNvPr>
          <p:cNvSpPr/>
          <p:nvPr/>
        </p:nvSpPr>
        <p:spPr>
          <a:xfrm>
            <a:off x="10017547" y="1031976"/>
            <a:ext cx="1917291" cy="3316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39EABC0E-9C43-2A82-A671-D1032E37892E}"/>
              </a:ext>
            </a:extLst>
          </p:cNvPr>
          <p:cNvSpPr txBox="1"/>
          <p:nvPr/>
        </p:nvSpPr>
        <p:spPr>
          <a:xfrm>
            <a:off x="112325" y="3922417"/>
            <a:ext cx="6096000" cy="142943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וכי מאחר </a:t>
            </a:r>
            <a:r>
              <a:rPr lang="he-IL" dirty="0" err="1"/>
              <a:t>דאסירא</a:t>
            </a:r>
            <a:r>
              <a:rPr lang="he-IL" dirty="0"/>
              <a:t> בהנאה מותרת משום מציאה - למאי הלכתא? </a:t>
            </a:r>
          </a:p>
          <a:p>
            <a:r>
              <a:rPr lang="he-IL" dirty="0"/>
              <a:t>אמר רב אשי </a:t>
            </a:r>
          </a:p>
          <a:p>
            <a:r>
              <a:rPr lang="he-IL" dirty="0"/>
              <a:t>לקנקנה. 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B35A0520-876C-914D-BCDC-B5BABB1AC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1659" y="2068884"/>
            <a:ext cx="345686" cy="665446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12C25FFD-9D92-0C1D-2A40-CFB3BEC26B81}"/>
              </a:ext>
            </a:extLst>
          </p:cNvPr>
          <p:cNvSpPr txBox="1"/>
          <p:nvPr/>
        </p:nvSpPr>
        <p:spPr>
          <a:xfrm>
            <a:off x="6648049" y="2045292"/>
            <a:ext cx="5066147" cy="923330"/>
          </a:xfrm>
          <a:prstGeom prst="rect">
            <a:avLst/>
          </a:prstGeom>
          <a:gradFill>
            <a:gsLst>
              <a:gs pos="40000">
                <a:schemeClr val="tx2">
                  <a:lumMod val="10000"/>
                  <a:lumOff val="90000"/>
                  <a:alpha val="5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מי הם הרבים עליהם דיבר ר' שמעון בן אלעזר שבהם הדין "הרי אלו שלו", האם הם גוים או אפילו כשהם יהודים?</a:t>
            </a:r>
          </a:p>
          <a:p>
            <a:endParaRPr lang="he-IL" dirty="0"/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33C18E93-9FE9-3347-01D2-C69FC3973E52}"/>
              </a:ext>
            </a:extLst>
          </p:cNvPr>
          <p:cNvSpPr txBox="1"/>
          <p:nvPr/>
        </p:nvSpPr>
        <p:spPr>
          <a:xfrm>
            <a:off x="6648049" y="2797752"/>
            <a:ext cx="5066147" cy="1200329"/>
          </a:xfrm>
          <a:prstGeom prst="rect">
            <a:avLst/>
          </a:prstGeom>
          <a:solidFill>
            <a:srgbClr val="F6C6AD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הוכחה מהברייתא:</a:t>
            </a:r>
          </a:p>
          <a:p>
            <a:r>
              <a:rPr lang="he-IL" dirty="0"/>
              <a:t>הוא דיבר רק על רוב גוים– שרק אז הרי אלו שלו. אבל ברוב ישראל, הוא חייב להכריז</a:t>
            </a:r>
          </a:p>
          <a:p>
            <a:endParaRPr lang="he-IL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C189B54C-416F-6CF1-6B2B-B4EAA72B0355}"/>
              </a:ext>
            </a:extLst>
          </p:cNvPr>
          <p:cNvSpPr txBox="1"/>
          <p:nvPr/>
        </p:nvSpPr>
        <p:spPr>
          <a:xfrm>
            <a:off x="6715512" y="3827211"/>
            <a:ext cx="5066147" cy="923330"/>
          </a:xfrm>
          <a:prstGeom prst="rect">
            <a:avLst/>
          </a:prstGeom>
          <a:solidFill>
            <a:srgbClr val="F0FDC5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דחיית ההוכחה:</a:t>
            </a:r>
          </a:p>
          <a:p>
            <a:r>
              <a:rPr lang="he-IL" dirty="0"/>
              <a:t>כאן זו דעת רב אסי, </a:t>
            </a:r>
          </a:p>
          <a:p>
            <a:r>
              <a:rPr lang="he-IL" dirty="0"/>
              <a:t>ולא ניתן לדעת מה באמת יגיד </a:t>
            </a:r>
            <a:r>
              <a:rPr lang="he-IL" dirty="0" err="1"/>
              <a:t>רשב"א</a:t>
            </a:r>
            <a:r>
              <a:rPr lang="he-IL" dirty="0"/>
              <a:t> ברוב ישראל</a:t>
            </a:r>
          </a:p>
        </p:txBody>
      </p:sp>
      <p:pic>
        <p:nvPicPr>
          <p:cNvPr id="21" name="תמונה 20" descr="תמונה שמכילה חבית, בניין, יקב, חבית קטנ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9716FE9-37A6-8ACF-38F6-1F6EA64A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084" y="4741506"/>
            <a:ext cx="2283793" cy="215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14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8" grpId="0" animBg="1"/>
      <p:bldP spid="10" grpId="0" animBg="1"/>
      <p:bldP spid="11" grpId="0" animBg="1"/>
      <p:bldP spid="13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34C7B-560A-B70C-E094-0CE441EC5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B43EE6C5-8ED7-75FC-B4A5-1F41E8444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28786" cy="194187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AD039289-6058-E48C-25BF-405D768A52AA}"/>
              </a:ext>
            </a:extLst>
          </p:cNvPr>
          <p:cNvSpPr txBox="1"/>
          <p:nvPr/>
        </p:nvSpPr>
        <p:spPr>
          <a:xfrm>
            <a:off x="6095999" y="0"/>
            <a:ext cx="6096000" cy="142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/>
            <a:r>
              <a:rPr lang="he-IL" dirty="0"/>
              <a:t>ההוא גברא </a:t>
            </a:r>
            <a:r>
              <a:rPr lang="he-IL" dirty="0" err="1"/>
              <a:t>דאשכח</a:t>
            </a:r>
            <a:r>
              <a:rPr lang="he-IL" dirty="0"/>
              <a:t> ארבעה זוזי </a:t>
            </a:r>
            <a:r>
              <a:rPr lang="he-IL" dirty="0" err="1"/>
              <a:t>דציירי</a:t>
            </a:r>
            <a:r>
              <a:rPr lang="he-IL" dirty="0"/>
              <a:t> </a:t>
            </a:r>
            <a:r>
              <a:rPr lang="he-IL" dirty="0" err="1"/>
              <a:t>בסדינא</a:t>
            </a:r>
            <a:r>
              <a:rPr lang="he-IL" dirty="0"/>
              <a:t> ושדו בנהר בירן אתא </a:t>
            </a:r>
            <a:r>
              <a:rPr lang="he-IL" dirty="0" err="1"/>
              <a:t>לקמיה</a:t>
            </a:r>
            <a:r>
              <a:rPr lang="he-IL" dirty="0"/>
              <a:t> </a:t>
            </a:r>
            <a:r>
              <a:rPr lang="he-IL" dirty="0" err="1">
                <a:highlight>
                  <a:srgbClr val="FFFF00"/>
                </a:highlight>
              </a:rPr>
              <a:t>דרב</a:t>
            </a:r>
            <a:r>
              <a:rPr lang="he-IL" dirty="0">
                <a:highlight>
                  <a:srgbClr val="FFFF00"/>
                </a:highlight>
              </a:rPr>
              <a:t> יהודה</a:t>
            </a:r>
          </a:p>
          <a:p>
            <a:pPr algn="r"/>
            <a:r>
              <a:rPr lang="he-IL" dirty="0"/>
              <a:t>אמר ליה: </a:t>
            </a:r>
            <a:r>
              <a:rPr lang="he-IL" dirty="0" err="1"/>
              <a:t>זיל</a:t>
            </a:r>
            <a:r>
              <a:rPr lang="he-IL" dirty="0"/>
              <a:t> אכריז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CC0BF40-F8C0-E318-EE37-560013E546BA}"/>
              </a:ext>
            </a:extLst>
          </p:cNvPr>
          <p:cNvSpPr txBox="1"/>
          <p:nvPr/>
        </p:nvSpPr>
        <p:spPr>
          <a:xfrm>
            <a:off x="6980903" y="1522756"/>
            <a:ext cx="5206180" cy="5122749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/>
            <a:r>
              <a:rPr lang="he-IL" dirty="0"/>
              <a:t>והא זוטו של ים הוא? </a:t>
            </a:r>
          </a:p>
          <a:p>
            <a:pPr algn="r"/>
            <a:r>
              <a:rPr lang="he-IL" dirty="0"/>
              <a:t>שאני נהר בירן, </a:t>
            </a:r>
          </a:p>
          <a:p>
            <a:pPr algn="r"/>
            <a:r>
              <a:rPr lang="he-IL" dirty="0"/>
              <a:t>כיון </a:t>
            </a:r>
            <a:r>
              <a:rPr lang="he-IL" dirty="0" err="1"/>
              <a:t>דמתקיל</a:t>
            </a:r>
            <a:r>
              <a:rPr lang="he-IL" dirty="0"/>
              <a:t> לא </a:t>
            </a:r>
            <a:r>
              <a:rPr lang="he-IL" dirty="0" err="1"/>
              <a:t>מיאש</a:t>
            </a:r>
            <a:r>
              <a:rPr lang="he-IL" dirty="0"/>
              <a:t>. </a:t>
            </a:r>
          </a:p>
          <a:p>
            <a:pPr algn="r"/>
            <a:endParaRPr lang="he-IL" dirty="0"/>
          </a:p>
          <a:p>
            <a:pPr algn="r"/>
            <a:r>
              <a:rPr lang="he-IL" dirty="0"/>
              <a:t>והא </a:t>
            </a:r>
            <a:r>
              <a:rPr lang="he-IL" dirty="0" err="1"/>
              <a:t>רובא</a:t>
            </a:r>
            <a:r>
              <a:rPr lang="he-IL" dirty="0"/>
              <a:t> כנענים </a:t>
            </a:r>
            <a:r>
              <a:rPr lang="he-IL" dirty="0" err="1"/>
              <a:t>נינהו</a:t>
            </a:r>
            <a:r>
              <a:rPr lang="he-IL" dirty="0"/>
              <a:t>, </a:t>
            </a:r>
          </a:p>
          <a:p>
            <a:pPr algn="r"/>
            <a:r>
              <a:rPr lang="he-IL" b="1" dirty="0"/>
              <a:t>שמע מינה: </a:t>
            </a:r>
          </a:p>
          <a:p>
            <a:pPr algn="r"/>
            <a:r>
              <a:rPr lang="he-IL" b="1" dirty="0"/>
              <a:t>אין הלכה כרבי שמעון בן אלעזר - אפילו ברוב כנענים? </a:t>
            </a:r>
          </a:p>
          <a:p>
            <a:pPr algn="r"/>
            <a:r>
              <a:rPr lang="he-IL" dirty="0"/>
              <a:t>שאני נהר בירן, </a:t>
            </a:r>
          </a:p>
          <a:p>
            <a:pPr algn="r"/>
            <a:r>
              <a:rPr lang="he-IL" dirty="0" err="1"/>
              <a:t>דישראל</a:t>
            </a:r>
            <a:r>
              <a:rPr lang="he-IL" dirty="0"/>
              <a:t> סכרו ליה וישראל כרו ליה </a:t>
            </a:r>
          </a:p>
          <a:p>
            <a:pPr algn="r"/>
            <a:r>
              <a:rPr lang="he-IL" dirty="0"/>
              <a:t>	כיון </a:t>
            </a:r>
            <a:r>
              <a:rPr lang="he-IL" dirty="0" err="1"/>
              <a:t>דישראל</a:t>
            </a:r>
            <a:r>
              <a:rPr lang="he-IL" dirty="0"/>
              <a:t> סכרו ליה – </a:t>
            </a:r>
            <a:r>
              <a:rPr lang="he-IL" dirty="0" err="1"/>
              <a:t>אימור</a:t>
            </a:r>
            <a:r>
              <a:rPr lang="he-IL" dirty="0"/>
              <a:t> מישראל נפל </a:t>
            </a:r>
          </a:p>
          <a:p>
            <a:pPr algn="r"/>
            <a:r>
              <a:rPr lang="he-IL" dirty="0"/>
              <a:t>	וכיון </a:t>
            </a:r>
            <a:r>
              <a:rPr lang="he-IL" dirty="0" err="1"/>
              <a:t>דישראל</a:t>
            </a:r>
            <a:r>
              <a:rPr lang="he-IL" dirty="0"/>
              <a:t> כרו ליה – לא </a:t>
            </a:r>
            <a:r>
              <a:rPr lang="he-IL" dirty="0" err="1"/>
              <a:t>מיאש</a:t>
            </a:r>
            <a:r>
              <a:rPr lang="he-IL" dirty="0"/>
              <a:t> 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D6947779-2C93-BB6C-EB8F-7034EB7212BF}"/>
              </a:ext>
            </a:extLst>
          </p:cNvPr>
          <p:cNvSpPr txBox="1"/>
          <p:nvPr/>
        </p:nvSpPr>
        <p:spPr>
          <a:xfrm>
            <a:off x="0" y="3481001"/>
            <a:ext cx="6095999" cy="33816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ושדו בנהר בירן - </a:t>
            </a:r>
            <a:r>
              <a:rPr lang="he-IL" dirty="0" err="1"/>
              <a:t>ומושלכין</a:t>
            </a:r>
            <a:r>
              <a:rPr lang="he-IL" dirty="0"/>
              <a:t> בנהר בירן:</a:t>
            </a:r>
          </a:p>
          <a:p>
            <a:r>
              <a:rPr lang="he-IL" dirty="0" err="1"/>
              <a:t>דמתקיל</a:t>
            </a:r>
            <a:r>
              <a:rPr lang="he-IL" dirty="0"/>
              <a:t> - יש בו מכשולים, אבנים וסתימת גדר </a:t>
            </a:r>
            <a:r>
              <a:rPr lang="he-IL" dirty="0" err="1"/>
              <a:t>שעושין</a:t>
            </a:r>
            <a:r>
              <a:rPr lang="he-IL" dirty="0"/>
              <a:t> לדגים, ולא </a:t>
            </a:r>
            <a:r>
              <a:rPr lang="he-IL" dirty="0" err="1"/>
              <a:t>מיאש</a:t>
            </a:r>
            <a:r>
              <a:rPr lang="he-IL" dirty="0"/>
              <a:t> - סבר לא יוכל הנהר להוליכם חוץ למכשולים, ורגילים היו לסוכרו ולנקותו ולכרותו שישטפו מימיו, וסומך שימצאם כשיסכרו אותו וינקום:</a:t>
            </a:r>
          </a:p>
          <a:p>
            <a:r>
              <a:rPr lang="he-IL" dirty="0"/>
              <a:t>סכרו ליה - שקורין </a:t>
            </a:r>
            <a:r>
              <a:rPr lang="he-IL" dirty="0" err="1"/>
              <a:t>נשנ"ש</a:t>
            </a:r>
            <a:r>
              <a:rPr lang="he-IL" dirty="0"/>
              <a:t> בלעז, כמו עושי שכר אגמי נפש (ישעיהו </a:t>
            </a:r>
            <a:r>
              <a:rPr lang="he-IL" dirty="0" err="1"/>
              <a:t>יט</a:t>
            </a:r>
            <a:r>
              <a:rPr lang="he-IL" dirty="0"/>
              <a:t>):</a:t>
            </a:r>
          </a:p>
          <a:p>
            <a:r>
              <a:rPr lang="he-IL" dirty="0"/>
              <a:t>אימא מישראל נפיל - לפיכך חייב להכריז, ולא </a:t>
            </a:r>
            <a:r>
              <a:rPr lang="he-IL" dirty="0" err="1"/>
              <a:t>אמרינן</a:t>
            </a:r>
            <a:r>
              <a:rPr lang="he-IL" dirty="0"/>
              <a:t> יניח, </a:t>
            </a:r>
            <a:r>
              <a:rPr lang="he-IL" dirty="0" err="1"/>
              <a:t>כדאמרינן</a:t>
            </a:r>
            <a:r>
              <a:rPr lang="he-IL" dirty="0"/>
              <a:t> לעיל ברוב נכרים </a:t>
            </a:r>
            <a:r>
              <a:rPr lang="he-IL" dirty="0" err="1"/>
              <a:t>לרבנן</a:t>
            </a:r>
            <a:r>
              <a:rPr lang="he-IL" dirty="0"/>
              <a:t>:</a:t>
            </a:r>
          </a:p>
          <a:p>
            <a:r>
              <a:rPr lang="he-IL" dirty="0"/>
              <a:t>לא </a:t>
            </a:r>
            <a:r>
              <a:rPr lang="he-IL" dirty="0" err="1"/>
              <a:t>מיאש</a:t>
            </a:r>
            <a:r>
              <a:rPr lang="he-IL" dirty="0"/>
              <a:t> - שהכורה ימצאם:</a:t>
            </a:r>
          </a:p>
        </p:txBody>
      </p:sp>
      <p:pic>
        <p:nvPicPr>
          <p:cNvPr id="13" name="תמונה 12" descr="תמונה שמכילה בחוץ, מים, טבע, ענ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A706748-7F56-804E-9B7B-2716089AB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084" y="1522756"/>
            <a:ext cx="1572210" cy="9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305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9590D-033E-F4AB-C6FF-01EB26F1E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F90AABB-27F2-C92C-2C7F-97F2254683CD}"/>
              </a:ext>
            </a:extLst>
          </p:cNvPr>
          <p:cNvSpPr txBox="1"/>
          <p:nvPr/>
        </p:nvSpPr>
        <p:spPr>
          <a:xfrm>
            <a:off x="7885470" y="0"/>
            <a:ext cx="4306529" cy="65077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>
                <a:highlight>
                  <a:srgbClr val="FFFF00"/>
                </a:highlight>
              </a:rPr>
              <a:t>רב יהודה </a:t>
            </a:r>
            <a:r>
              <a:rPr lang="he-IL" dirty="0" err="1"/>
              <a:t>הוה</a:t>
            </a:r>
            <a:r>
              <a:rPr lang="he-IL" dirty="0"/>
              <a:t> שקיל ואזיל בתריה </a:t>
            </a:r>
            <a:r>
              <a:rPr lang="he-IL" dirty="0" err="1"/>
              <a:t>דמר</a:t>
            </a:r>
            <a:r>
              <a:rPr lang="he-IL" dirty="0"/>
              <a:t> </a:t>
            </a:r>
            <a:r>
              <a:rPr lang="he-IL" dirty="0">
                <a:highlight>
                  <a:srgbClr val="FFFF00"/>
                </a:highlight>
              </a:rPr>
              <a:t>שמואל</a:t>
            </a:r>
            <a:r>
              <a:rPr lang="he-IL" dirty="0"/>
              <a:t> </a:t>
            </a:r>
          </a:p>
          <a:p>
            <a:r>
              <a:rPr lang="he-IL" dirty="0" err="1"/>
              <a:t>בשוקא</a:t>
            </a:r>
            <a:r>
              <a:rPr lang="he-IL" dirty="0"/>
              <a:t> דבי </a:t>
            </a:r>
            <a:r>
              <a:rPr lang="he-IL" dirty="0" err="1"/>
              <a:t>דיסא</a:t>
            </a:r>
            <a:r>
              <a:rPr lang="he-IL" dirty="0"/>
              <a:t> </a:t>
            </a:r>
          </a:p>
          <a:p>
            <a:r>
              <a:rPr lang="he-IL" dirty="0"/>
              <a:t>אמר ליה: </a:t>
            </a:r>
            <a:br>
              <a:rPr lang="en-US" dirty="0"/>
            </a:br>
            <a:r>
              <a:rPr lang="he-IL" dirty="0"/>
              <a:t>מצא כאן ארנקי מהו? </a:t>
            </a:r>
          </a:p>
          <a:p>
            <a:r>
              <a:rPr lang="he-IL" dirty="0"/>
              <a:t>אמר ליה: </a:t>
            </a:r>
          </a:p>
          <a:p>
            <a:r>
              <a:rPr lang="he-IL" dirty="0"/>
              <a:t>הרי אלו שלו. </a:t>
            </a:r>
          </a:p>
          <a:p>
            <a:endParaRPr lang="he-IL" dirty="0"/>
          </a:p>
          <a:p>
            <a:r>
              <a:rPr lang="he-IL" dirty="0"/>
              <a:t>בא ישראל ונתן בה סימן מהו? </a:t>
            </a:r>
          </a:p>
          <a:p>
            <a:r>
              <a:rPr lang="he-IL" dirty="0"/>
              <a:t>אמר ליה: </a:t>
            </a:r>
          </a:p>
          <a:p>
            <a:r>
              <a:rPr lang="he-IL" dirty="0"/>
              <a:t>חייב להחזיר. </a:t>
            </a:r>
          </a:p>
          <a:p>
            <a:endParaRPr lang="he-IL" dirty="0"/>
          </a:p>
          <a:p>
            <a:r>
              <a:rPr lang="he-IL" dirty="0"/>
              <a:t>תרתי? </a:t>
            </a:r>
          </a:p>
          <a:p>
            <a:r>
              <a:rPr lang="he-IL" dirty="0"/>
              <a:t>אמר ליה: </a:t>
            </a:r>
          </a:p>
          <a:p>
            <a:r>
              <a:rPr lang="he-IL" dirty="0"/>
              <a:t>לפנים משורת הדין 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FF8BC3E7-C29E-034E-5AB9-7C1C3226D09F}"/>
              </a:ext>
            </a:extLst>
          </p:cNvPr>
          <p:cNvSpPr txBox="1"/>
          <p:nvPr/>
        </p:nvSpPr>
        <p:spPr>
          <a:xfrm>
            <a:off x="137652" y="5882412"/>
            <a:ext cx="5633882" cy="473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דבי </a:t>
            </a:r>
            <a:r>
              <a:rPr lang="he-IL" dirty="0" err="1"/>
              <a:t>דיסא</a:t>
            </a:r>
            <a:r>
              <a:rPr lang="he-IL" dirty="0"/>
              <a:t> - שמוכרים שם </a:t>
            </a:r>
            <a:r>
              <a:rPr lang="he-IL" dirty="0" err="1"/>
              <a:t>חטים</a:t>
            </a:r>
            <a:r>
              <a:rPr lang="he-IL" dirty="0"/>
              <a:t> </a:t>
            </a:r>
            <a:r>
              <a:rPr lang="he-IL" dirty="0" err="1"/>
              <a:t>כתושין</a:t>
            </a:r>
            <a:r>
              <a:rPr lang="he-IL" dirty="0"/>
              <a:t> </a:t>
            </a:r>
            <a:r>
              <a:rPr lang="he-IL" dirty="0" err="1"/>
              <a:t>לדייסא</a:t>
            </a:r>
            <a:r>
              <a:rPr lang="he-IL" dirty="0"/>
              <a:t>, ורבים </a:t>
            </a:r>
            <a:r>
              <a:rPr lang="he-IL" dirty="0" err="1"/>
              <a:t>מצויין</a:t>
            </a:r>
            <a:r>
              <a:rPr lang="he-IL" dirty="0"/>
              <a:t> שם: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A16F0712-1FF9-50A5-7F0E-0F832D8F4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674374" cy="2527057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C5F167CC-203B-410C-7320-07955F23C0C1}"/>
              </a:ext>
            </a:extLst>
          </p:cNvPr>
          <p:cNvSpPr txBox="1"/>
          <p:nvPr/>
        </p:nvSpPr>
        <p:spPr>
          <a:xfrm>
            <a:off x="3340511" y="1805269"/>
            <a:ext cx="2755489" cy="2435539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כי הא </a:t>
            </a:r>
            <a:r>
              <a:rPr lang="he-IL" dirty="0">
                <a:highlight>
                  <a:srgbClr val="FFFF00"/>
                </a:highlight>
              </a:rPr>
              <a:t>דאבוה</a:t>
            </a:r>
            <a:r>
              <a:rPr lang="he-IL" dirty="0"/>
              <a:t> </a:t>
            </a:r>
            <a:r>
              <a:rPr lang="he-IL" dirty="0" err="1">
                <a:highlight>
                  <a:srgbClr val="FFFF00"/>
                </a:highlight>
              </a:rPr>
              <a:t>דשמואל</a:t>
            </a:r>
            <a:r>
              <a:rPr lang="he-IL" dirty="0"/>
              <a:t> </a:t>
            </a:r>
          </a:p>
          <a:p>
            <a:r>
              <a:rPr lang="he-IL" dirty="0"/>
              <a:t>אשכח הנך </a:t>
            </a:r>
            <a:r>
              <a:rPr lang="he-IL" dirty="0" err="1"/>
              <a:t>חמרי</a:t>
            </a:r>
            <a:r>
              <a:rPr lang="he-IL" dirty="0"/>
              <a:t> </a:t>
            </a:r>
            <a:r>
              <a:rPr lang="he-IL" dirty="0" err="1"/>
              <a:t>במדברא</a:t>
            </a:r>
            <a:endParaRPr lang="he-IL" dirty="0"/>
          </a:p>
          <a:p>
            <a:r>
              <a:rPr lang="he-IL" dirty="0"/>
              <a:t> </a:t>
            </a:r>
            <a:r>
              <a:rPr lang="he-IL" dirty="0" err="1"/>
              <a:t>ואהדרינהו</a:t>
            </a:r>
            <a:r>
              <a:rPr lang="he-IL" dirty="0"/>
              <a:t> </a:t>
            </a:r>
            <a:r>
              <a:rPr lang="he-IL" dirty="0" err="1"/>
              <a:t>למרייהו</a:t>
            </a:r>
            <a:r>
              <a:rPr lang="he-IL" dirty="0"/>
              <a:t> </a:t>
            </a:r>
          </a:p>
          <a:p>
            <a:r>
              <a:rPr lang="he-IL" dirty="0"/>
              <a:t>לבתר תריסר ירחי שתא </a:t>
            </a:r>
          </a:p>
          <a:p>
            <a:pPr algn="ctr"/>
            <a:r>
              <a:rPr lang="he-IL" sz="2400" b="1" dirty="0"/>
              <a:t>לפנים משורת הדין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58C6913A-9E7E-1E8F-DA97-401AEEFF247B}"/>
              </a:ext>
            </a:extLst>
          </p:cNvPr>
          <p:cNvSpPr txBox="1"/>
          <p:nvPr/>
        </p:nvSpPr>
        <p:spPr>
          <a:xfrm>
            <a:off x="634184" y="3192557"/>
            <a:ext cx="3097159" cy="472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בתר תריסר ירחי שתא - מצאם:</a:t>
            </a:r>
          </a:p>
        </p:txBody>
      </p:sp>
    </p:spTree>
    <p:extLst>
      <p:ext uri="{BB962C8B-B14F-4D97-AF65-F5344CB8AC3E}">
        <p14:creationId xmlns:p14="http://schemas.microsoft.com/office/powerpoint/2010/main" val="2576872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לבוש, אדם, איש, הנעל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96248E8-3D9B-78AE-7FF9-E1B0061DA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949" y="0"/>
            <a:ext cx="5371052" cy="5024284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71FDF2BC-6F03-831E-FEDB-47267E7C4BE0}"/>
              </a:ext>
            </a:extLst>
          </p:cNvPr>
          <p:cNvSpPr txBox="1"/>
          <p:nvPr/>
        </p:nvSpPr>
        <p:spPr>
          <a:xfrm>
            <a:off x="24535" y="0"/>
            <a:ext cx="5122606" cy="65077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highlight>
                  <a:srgbClr val="FFFF00"/>
                </a:highlight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רבא </a:t>
            </a:r>
            <a:r>
              <a:rPr lang="he-IL" dirty="0" err="1"/>
              <a:t>הוה</a:t>
            </a:r>
            <a:r>
              <a:rPr lang="he-IL" dirty="0"/>
              <a:t> שקיל ואזיל בתריה </a:t>
            </a:r>
            <a:r>
              <a:rPr lang="he-IL" dirty="0" err="1"/>
              <a:t>דרב</a:t>
            </a:r>
            <a:r>
              <a:rPr lang="he-IL" dirty="0"/>
              <a:t> נחמן </a:t>
            </a:r>
            <a:r>
              <a:rPr lang="he-IL" dirty="0" err="1"/>
              <a:t>בשוקא</a:t>
            </a:r>
            <a:r>
              <a:rPr lang="he-IL" dirty="0"/>
              <a:t> </a:t>
            </a:r>
            <a:r>
              <a:rPr lang="he-IL" dirty="0" err="1"/>
              <a:t>דגלדאי</a:t>
            </a:r>
            <a:r>
              <a:rPr lang="he-IL" dirty="0"/>
              <a:t> </a:t>
            </a:r>
          </a:p>
          <a:p>
            <a:r>
              <a:rPr lang="he-IL" dirty="0"/>
              <a:t>ואמרי לה </a:t>
            </a:r>
            <a:r>
              <a:rPr lang="he-IL" dirty="0" err="1"/>
              <a:t>בשוקא</a:t>
            </a:r>
            <a:r>
              <a:rPr lang="he-IL" dirty="0"/>
              <a:t> דרבנן </a:t>
            </a:r>
          </a:p>
          <a:p>
            <a:r>
              <a:rPr lang="he-IL" dirty="0"/>
              <a:t>אמר ליה: </a:t>
            </a:r>
          </a:p>
          <a:p>
            <a:r>
              <a:rPr lang="he-IL" dirty="0"/>
              <a:t>מצא כאן ארנקי מהו? </a:t>
            </a:r>
          </a:p>
          <a:p>
            <a:r>
              <a:rPr lang="he-IL" dirty="0"/>
              <a:t>אמר ליה: </a:t>
            </a:r>
          </a:p>
          <a:p>
            <a:r>
              <a:rPr lang="he-IL" dirty="0"/>
              <a:t>הרי אלו שלו. </a:t>
            </a:r>
          </a:p>
          <a:p>
            <a:endParaRPr lang="he-IL" dirty="0"/>
          </a:p>
          <a:p>
            <a:r>
              <a:rPr lang="he-IL" dirty="0"/>
              <a:t>בא ישראל ונתן בה סימן מהו? </a:t>
            </a:r>
          </a:p>
          <a:p>
            <a:r>
              <a:rPr lang="he-IL" dirty="0"/>
              <a:t>אמר ליה: </a:t>
            </a:r>
          </a:p>
          <a:p>
            <a:r>
              <a:rPr lang="he-IL" dirty="0"/>
              <a:t>הרי אלו שלו. </a:t>
            </a:r>
          </a:p>
          <a:p>
            <a:endParaRPr lang="he-IL" dirty="0"/>
          </a:p>
          <a:p>
            <a:r>
              <a:rPr lang="he-IL" dirty="0"/>
              <a:t>והלא עומד וצווח? </a:t>
            </a:r>
          </a:p>
          <a:p>
            <a:r>
              <a:rPr lang="he-IL" dirty="0"/>
              <a:t>נעשה כצווח על ביתו שנפל, </a:t>
            </a:r>
          </a:p>
          <a:p>
            <a:r>
              <a:rPr lang="he-IL" dirty="0"/>
              <a:t>ועל ספינתו שטבעה בים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677DF9C5-6A2D-D59A-321F-2D810EA3FBB5}"/>
              </a:ext>
            </a:extLst>
          </p:cNvPr>
          <p:cNvSpPr txBox="1"/>
          <p:nvPr/>
        </p:nvSpPr>
        <p:spPr>
          <a:xfrm>
            <a:off x="0" y="6385113"/>
            <a:ext cx="1818968" cy="472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 err="1"/>
              <a:t>דגלדאי</a:t>
            </a:r>
            <a:r>
              <a:rPr lang="he-IL" dirty="0"/>
              <a:t> - רצענים:</a:t>
            </a:r>
          </a:p>
        </p:txBody>
      </p:sp>
    </p:spTree>
    <p:extLst>
      <p:ext uri="{BB962C8B-B14F-4D97-AF65-F5344CB8AC3E}">
        <p14:creationId xmlns:p14="http://schemas.microsoft.com/office/powerpoint/2010/main" val="7047876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9D5DF-3E8C-7108-D81E-DDA0AA6FA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לבוש, אדם, איש, הנעל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80E3757-B612-F2F1-E770-33D53B45C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990" y="2969343"/>
            <a:ext cx="2512097" cy="2349910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CF65B991-73B5-60D9-8E6F-F18464179A53}"/>
              </a:ext>
            </a:extLst>
          </p:cNvPr>
          <p:cNvSpPr txBox="1"/>
          <p:nvPr/>
        </p:nvSpPr>
        <p:spPr>
          <a:xfrm>
            <a:off x="24535" y="0"/>
            <a:ext cx="5122606" cy="65077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highlight>
                  <a:srgbClr val="FFFF00"/>
                </a:highlight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רבא </a:t>
            </a:r>
            <a:r>
              <a:rPr lang="he-IL" dirty="0" err="1"/>
              <a:t>הוה</a:t>
            </a:r>
            <a:r>
              <a:rPr lang="he-IL" dirty="0"/>
              <a:t> שקיל ואזיל בתריה </a:t>
            </a:r>
            <a:r>
              <a:rPr lang="he-IL" dirty="0" err="1"/>
              <a:t>דרב</a:t>
            </a:r>
            <a:r>
              <a:rPr lang="he-IL" dirty="0"/>
              <a:t> נחמן </a:t>
            </a:r>
            <a:r>
              <a:rPr lang="he-IL" dirty="0" err="1"/>
              <a:t>בשוקא</a:t>
            </a:r>
            <a:r>
              <a:rPr lang="he-IL" dirty="0"/>
              <a:t> </a:t>
            </a:r>
            <a:r>
              <a:rPr lang="he-IL" dirty="0" err="1"/>
              <a:t>דגלדאי</a:t>
            </a:r>
            <a:r>
              <a:rPr lang="he-IL" dirty="0"/>
              <a:t> </a:t>
            </a:r>
          </a:p>
          <a:p>
            <a:r>
              <a:rPr lang="he-IL" dirty="0"/>
              <a:t>ואמרי לה </a:t>
            </a:r>
            <a:r>
              <a:rPr lang="he-IL" dirty="0" err="1"/>
              <a:t>בשוקא</a:t>
            </a:r>
            <a:r>
              <a:rPr lang="he-IL" dirty="0"/>
              <a:t> דרבנן </a:t>
            </a:r>
          </a:p>
          <a:p>
            <a:r>
              <a:rPr lang="he-IL" dirty="0"/>
              <a:t>אמר ליה: </a:t>
            </a:r>
          </a:p>
          <a:p>
            <a:r>
              <a:rPr lang="he-IL" dirty="0"/>
              <a:t>מצא כאן ארנקי מהו? </a:t>
            </a:r>
          </a:p>
          <a:p>
            <a:r>
              <a:rPr lang="he-IL" dirty="0"/>
              <a:t>אמר ליה: </a:t>
            </a:r>
          </a:p>
          <a:p>
            <a:r>
              <a:rPr lang="he-IL" dirty="0"/>
              <a:t>הרי אלו שלו. </a:t>
            </a:r>
          </a:p>
          <a:p>
            <a:endParaRPr lang="he-IL" dirty="0"/>
          </a:p>
          <a:p>
            <a:r>
              <a:rPr lang="he-IL" dirty="0"/>
              <a:t>בא ישראל ונתן בה סימן מהו? </a:t>
            </a:r>
          </a:p>
          <a:p>
            <a:r>
              <a:rPr lang="he-IL" dirty="0"/>
              <a:t>אמר ליה: </a:t>
            </a:r>
          </a:p>
          <a:p>
            <a:r>
              <a:rPr lang="he-IL" dirty="0"/>
              <a:t>הרי אלו שלו. </a:t>
            </a:r>
          </a:p>
          <a:p>
            <a:endParaRPr lang="he-IL" dirty="0"/>
          </a:p>
          <a:p>
            <a:r>
              <a:rPr lang="he-IL" dirty="0"/>
              <a:t>והלא עומד וצווח? </a:t>
            </a:r>
          </a:p>
          <a:p>
            <a:r>
              <a:rPr lang="he-IL" dirty="0"/>
              <a:t>נעשה כצווח על ביתו שנפל, </a:t>
            </a:r>
          </a:p>
          <a:p>
            <a:r>
              <a:rPr lang="he-IL" dirty="0"/>
              <a:t>ועל ספינתו שטבעה בים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B99C6863-9B4F-B9DC-461F-14D36860F317}"/>
              </a:ext>
            </a:extLst>
          </p:cNvPr>
          <p:cNvSpPr txBox="1"/>
          <p:nvPr/>
        </p:nvSpPr>
        <p:spPr>
          <a:xfrm>
            <a:off x="7860936" y="0"/>
            <a:ext cx="4306529" cy="65077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>
                <a:highlight>
                  <a:srgbClr val="FFFF00"/>
                </a:highlight>
              </a:rPr>
              <a:t>רב יהודה </a:t>
            </a:r>
            <a:r>
              <a:rPr lang="he-IL" dirty="0" err="1"/>
              <a:t>הוה</a:t>
            </a:r>
            <a:r>
              <a:rPr lang="he-IL" dirty="0"/>
              <a:t> שקיל ואזיל בתריה </a:t>
            </a:r>
            <a:r>
              <a:rPr lang="he-IL" dirty="0" err="1"/>
              <a:t>דמר</a:t>
            </a:r>
            <a:r>
              <a:rPr lang="he-IL" dirty="0"/>
              <a:t> </a:t>
            </a:r>
            <a:r>
              <a:rPr lang="he-IL" dirty="0">
                <a:highlight>
                  <a:srgbClr val="FFFF00"/>
                </a:highlight>
              </a:rPr>
              <a:t>שמואל</a:t>
            </a:r>
            <a:r>
              <a:rPr lang="he-IL" dirty="0"/>
              <a:t> </a:t>
            </a:r>
          </a:p>
          <a:p>
            <a:r>
              <a:rPr lang="he-IL" dirty="0" err="1"/>
              <a:t>בשוקא</a:t>
            </a:r>
            <a:r>
              <a:rPr lang="he-IL" dirty="0"/>
              <a:t> דבי </a:t>
            </a:r>
            <a:r>
              <a:rPr lang="he-IL" dirty="0" err="1"/>
              <a:t>דיסא</a:t>
            </a:r>
            <a:r>
              <a:rPr lang="he-IL" dirty="0"/>
              <a:t> </a:t>
            </a:r>
          </a:p>
          <a:p>
            <a:r>
              <a:rPr lang="he-IL" dirty="0"/>
              <a:t>אמר ליה: </a:t>
            </a:r>
            <a:br>
              <a:rPr lang="en-US" dirty="0"/>
            </a:br>
            <a:r>
              <a:rPr lang="he-IL" dirty="0"/>
              <a:t>מצא כאן ארנקי מהו? </a:t>
            </a:r>
          </a:p>
          <a:p>
            <a:r>
              <a:rPr lang="he-IL" dirty="0"/>
              <a:t>אמר ליה: </a:t>
            </a:r>
          </a:p>
          <a:p>
            <a:r>
              <a:rPr lang="he-IL" dirty="0"/>
              <a:t>הרי אלו שלו. </a:t>
            </a:r>
          </a:p>
          <a:p>
            <a:endParaRPr lang="he-IL" dirty="0"/>
          </a:p>
          <a:p>
            <a:r>
              <a:rPr lang="he-IL" dirty="0"/>
              <a:t>בא ישראל ונתן בה סימן מהו? </a:t>
            </a:r>
          </a:p>
          <a:p>
            <a:r>
              <a:rPr lang="he-IL" dirty="0"/>
              <a:t>אמר ליה: </a:t>
            </a:r>
          </a:p>
          <a:p>
            <a:r>
              <a:rPr lang="he-IL" dirty="0"/>
              <a:t>חייב להחזיר. </a:t>
            </a:r>
          </a:p>
          <a:p>
            <a:endParaRPr lang="he-IL" dirty="0"/>
          </a:p>
          <a:p>
            <a:r>
              <a:rPr lang="he-IL" dirty="0"/>
              <a:t>תרתי? </a:t>
            </a:r>
          </a:p>
          <a:p>
            <a:r>
              <a:rPr lang="he-IL" dirty="0"/>
              <a:t>אמר ליה: </a:t>
            </a:r>
          </a:p>
          <a:p>
            <a:r>
              <a:rPr lang="he-IL" dirty="0"/>
              <a:t>לפנים משורת הדין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F729F51-23B0-2FF1-0FE0-96427B581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187" y="207920"/>
            <a:ext cx="2486900" cy="23499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דיו 6">
                <a:extLst>
                  <a:ext uri="{FF2B5EF4-FFF2-40B4-BE49-F238E27FC236}">
                    <a16:creationId xmlns:a16="http://schemas.microsoft.com/office/drawing/2014/main" id="{0847D5DA-1C68-966A-62BD-C0A82723D0F2}"/>
                  </a:ext>
                </a:extLst>
              </p14:cNvPr>
              <p14:cNvContentPartPr/>
              <p14:nvPr/>
            </p14:nvContentPartPr>
            <p14:xfrm>
              <a:off x="9261988" y="2861188"/>
              <a:ext cx="3128928" cy="2090354"/>
            </p14:xfrm>
          </p:contentPart>
        </mc:Choice>
        <mc:Fallback xmlns="">
          <p:pic>
            <p:nvPicPr>
              <p:cNvPr id="7" name="דיו 6">
                <a:extLst>
                  <a:ext uri="{FF2B5EF4-FFF2-40B4-BE49-F238E27FC236}">
                    <a16:creationId xmlns:a16="http://schemas.microsoft.com/office/drawing/2014/main" id="{0847D5DA-1C68-966A-62BD-C0A82723D0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43989" y="2843546"/>
                <a:ext cx="3164566" cy="21259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דיו 8">
                <a:extLst>
                  <a:ext uri="{FF2B5EF4-FFF2-40B4-BE49-F238E27FC236}">
                    <a16:creationId xmlns:a16="http://schemas.microsoft.com/office/drawing/2014/main" id="{D095F782-299E-8028-A62B-EF088D1DEA02}"/>
                  </a:ext>
                </a:extLst>
              </p14:cNvPr>
              <p14:cNvContentPartPr/>
              <p14:nvPr/>
            </p14:nvContentPartPr>
            <p14:xfrm>
              <a:off x="2326629" y="2861188"/>
              <a:ext cx="3128928" cy="2090354"/>
            </p14:xfrm>
          </p:contentPart>
        </mc:Choice>
        <mc:Fallback xmlns="">
          <p:pic>
            <p:nvPicPr>
              <p:cNvPr id="9" name="דיו 8">
                <a:extLst>
                  <a:ext uri="{FF2B5EF4-FFF2-40B4-BE49-F238E27FC236}">
                    <a16:creationId xmlns:a16="http://schemas.microsoft.com/office/drawing/2014/main" id="{D095F782-299E-8028-A62B-EF088D1DEA0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8630" y="2843546"/>
                <a:ext cx="3164566" cy="2125997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43DFD295-4451-FF8C-8FE9-4E410A10DB0B}"/>
              </a:ext>
            </a:extLst>
          </p:cNvPr>
          <p:cNvSpPr/>
          <p:nvPr/>
        </p:nvSpPr>
        <p:spPr>
          <a:xfrm>
            <a:off x="10250174" y="6085757"/>
            <a:ext cx="1917291" cy="3316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: פינות מעוגלות 11">
            <a:extLst>
              <a:ext uri="{FF2B5EF4-FFF2-40B4-BE49-F238E27FC236}">
                <a16:creationId xmlns:a16="http://schemas.microsoft.com/office/drawing/2014/main" id="{D8C449BF-6013-90BD-A3B4-47CBCE5BC6F1}"/>
              </a:ext>
            </a:extLst>
          </p:cNvPr>
          <p:cNvSpPr/>
          <p:nvPr/>
        </p:nvSpPr>
        <p:spPr>
          <a:xfrm>
            <a:off x="2297134" y="5579986"/>
            <a:ext cx="2820512" cy="9277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660055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498D8-ECE8-E283-F679-5A9F7268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46B537C6-4FCF-154E-89B0-D8BE3479DBDA}"/>
              </a:ext>
            </a:extLst>
          </p:cNvPr>
          <p:cNvSpPr txBox="1"/>
          <p:nvPr/>
        </p:nvSpPr>
        <p:spPr>
          <a:xfrm>
            <a:off x="7924800" y="1472707"/>
            <a:ext cx="3382297" cy="9746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אתא </a:t>
            </a:r>
            <a:r>
              <a:rPr lang="he-IL" dirty="0" err="1"/>
              <a:t>לקמיה</a:t>
            </a:r>
            <a:r>
              <a:rPr lang="he-IL" dirty="0"/>
              <a:t> </a:t>
            </a:r>
            <a:r>
              <a:rPr lang="he-IL" dirty="0" err="1"/>
              <a:t>דאביי</a:t>
            </a:r>
            <a:r>
              <a:rPr lang="he-IL" dirty="0"/>
              <a:t> </a:t>
            </a:r>
          </a:p>
          <a:p>
            <a:r>
              <a:rPr lang="he-IL" dirty="0"/>
              <a:t>אמר ליה: </a:t>
            </a:r>
            <a:r>
              <a:rPr lang="he-IL" dirty="0" err="1"/>
              <a:t>זיל</a:t>
            </a:r>
            <a:r>
              <a:rPr lang="he-IL" dirty="0"/>
              <a:t> שקול לנפשך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8E7A368-3E72-A043-DB95-A7E7B3F50A55}"/>
              </a:ext>
            </a:extLst>
          </p:cNvPr>
          <p:cNvSpPr txBox="1"/>
          <p:nvPr/>
        </p:nvSpPr>
        <p:spPr>
          <a:xfrm>
            <a:off x="7924798" y="304522"/>
            <a:ext cx="3382297" cy="9677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ההוא דיו </a:t>
            </a:r>
            <a:r>
              <a:rPr lang="he-IL" dirty="0" err="1"/>
              <a:t>דשקיל</a:t>
            </a:r>
            <a:r>
              <a:rPr lang="he-IL" dirty="0"/>
              <a:t> </a:t>
            </a:r>
            <a:r>
              <a:rPr lang="he-IL" dirty="0" err="1"/>
              <a:t>בשרא</a:t>
            </a:r>
            <a:r>
              <a:rPr lang="he-IL" dirty="0"/>
              <a:t> </a:t>
            </a:r>
            <a:r>
              <a:rPr lang="he-IL" dirty="0" err="1"/>
              <a:t>בשוקא</a:t>
            </a:r>
            <a:r>
              <a:rPr lang="he-IL" dirty="0"/>
              <a:t>, </a:t>
            </a:r>
          </a:p>
          <a:p>
            <a:r>
              <a:rPr lang="he-IL" dirty="0"/>
              <a:t>ושדיה </a:t>
            </a:r>
            <a:r>
              <a:rPr lang="he-IL" dirty="0" err="1"/>
              <a:t>בצנייתא</a:t>
            </a:r>
            <a:r>
              <a:rPr lang="he-IL" dirty="0"/>
              <a:t> דבי בר מריון 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9956D0F7-DBCA-F663-DFF5-07D8714661E2}"/>
              </a:ext>
            </a:extLst>
          </p:cNvPr>
          <p:cNvSpPr txBox="1"/>
          <p:nvPr/>
        </p:nvSpPr>
        <p:spPr>
          <a:xfrm>
            <a:off x="6263148" y="2556838"/>
            <a:ext cx="5043949" cy="142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והא </a:t>
            </a:r>
            <a:r>
              <a:rPr lang="he-IL" dirty="0" err="1"/>
              <a:t>רובא</a:t>
            </a:r>
            <a:r>
              <a:rPr lang="he-IL" dirty="0"/>
              <a:t> </a:t>
            </a:r>
            <a:r>
              <a:rPr lang="he-IL" dirty="0" err="1"/>
              <a:t>דישראל</a:t>
            </a:r>
            <a:r>
              <a:rPr lang="he-IL" dirty="0"/>
              <a:t> </a:t>
            </a:r>
            <a:r>
              <a:rPr lang="he-IL" dirty="0" err="1"/>
              <a:t>נינהו</a:t>
            </a:r>
            <a:r>
              <a:rPr lang="he-IL" dirty="0"/>
              <a:t> </a:t>
            </a:r>
          </a:p>
          <a:p>
            <a:r>
              <a:rPr lang="he-IL" dirty="0"/>
              <a:t>שמעת מינה: </a:t>
            </a:r>
          </a:p>
          <a:p>
            <a:r>
              <a:rPr lang="he-IL" dirty="0"/>
              <a:t>הלכה כרבי שמעון בן אלעזר - אפילו ברוב ישראל?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EFEBBD0D-D716-C6DE-7AB3-DBBCDF953A71}"/>
              </a:ext>
            </a:extLst>
          </p:cNvPr>
          <p:cNvSpPr txBox="1"/>
          <p:nvPr/>
        </p:nvSpPr>
        <p:spPr>
          <a:xfrm>
            <a:off x="8031222" y="5033133"/>
            <a:ext cx="3275874" cy="1429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והא אמר רב: </a:t>
            </a:r>
          </a:p>
          <a:p>
            <a:r>
              <a:rPr lang="he-IL" dirty="0"/>
              <a:t>בשר שנתעלם מן העין – אסור? </a:t>
            </a:r>
          </a:p>
          <a:p>
            <a:r>
              <a:rPr lang="he-IL" dirty="0"/>
              <a:t>בעומד ורואהו.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6DA12629-B2C5-CCFE-6194-450D2DFF259F}"/>
              </a:ext>
            </a:extLst>
          </p:cNvPr>
          <p:cNvSpPr txBox="1"/>
          <p:nvPr/>
        </p:nvSpPr>
        <p:spPr>
          <a:xfrm>
            <a:off x="7924799" y="4117152"/>
            <a:ext cx="3382297" cy="5151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שאני דיו, </a:t>
            </a:r>
            <a:r>
              <a:rPr lang="he-IL" dirty="0" err="1"/>
              <a:t>דכזוטו</a:t>
            </a:r>
            <a:r>
              <a:rPr lang="he-IL" dirty="0"/>
              <a:t> של ים דמי 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A926B5C4-3607-3BBF-D7F4-CFC7F83C4EF2}"/>
              </a:ext>
            </a:extLst>
          </p:cNvPr>
          <p:cNvSpPr txBox="1"/>
          <p:nvPr/>
        </p:nvSpPr>
        <p:spPr>
          <a:xfrm>
            <a:off x="-4915" y="4975746"/>
            <a:ext cx="5732206" cy="88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דיו - עוף שקורין </a:t>
            </a:r>
            <a:r>
              <a:rPr lang="he-IL" dirty="0" err="1"/>
              <a:t>אוזלטו"ר</a:t>
            </a:r>
            <a:r>
              <a:rPr lang="he-IL" dirty="0"/>
              <a:t>, והוא לשון דיה:</a:t>
            </a:r>
          </a:p>
          <a:p>
            <a:r>
              <a:rPr lang="he-IL" dirty="0"/>
              <a:t>ושדיה </a:t>
            </a:r>
            <a:r>
              <a:rPr lang="he-IL" dirty="0" err="1"/>
              <a:t>בצנייתא</a:t>
            </a:r>
            <a:r>
              <a:rPr lang="he-IL" dirty="0"/>
              <a:t> דבי בר מריון - </a:t>
            </a:r>
            <a:r>
              <a:rPr lang="he-IL" dirty="0" err="1"/>
              <a:t>השליכתו</a:t>
            </a:r>
            <a:r>
              <a:rPr lang="he-IL" dirty="0"/>
              <a:t> בין דקלים של בר מריון: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B47BFF9F-8CBD-9466-A1EB-A591236A4B23}"/>
              </a:ext>
            </a:extLst>
          </p:cNvPr>
          <p:cNvSpPr txBox="1"/>
          <p:nvPr/>
        </p:nvSpPr>
        <p:spPr>
          <a:xfrm>
            <a:off x="9832" y="5919336"/>
            <a:ext cx="2861188" cy="88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אסור - שמא נתחלף בנבילה:</a:t>
            </a:r>
          </a:p>
          <a:p>
            <a:r>
              <a:rPr lang="he-IL" dirty="0"/>
              <a:t>ורואהו - משנטלו עד שהשליכו:</a:t>
            </a:r>
          </a:p>
        </p:txBody>
      </p:sp>
      <p:pic>
        <p:nvPicPr>
          <p:cNvPr id="21" name="תמונה 20" descr="תמונה שמכילה בחוץ, שמיים, עץ, עץ דק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9FEE58E-5D79-ACE3-24AF-B8926D439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45069" cy="176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966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E3F8D-008E-6648-249E-DC258EF22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60822D79-EFF2-2A9D-5C0E-47EE1B5EB261}"/>
              </a:ext>
            </a:extLst>
          </p:cNvPr>
          <p:cNvSpPr txBox="1"/>
          <p:nvPr/>
        </p:nvSpPr>
        <p:spPr>
          <a:xfrm>
            <a:off x="6263148" y="674381"/>
            <a:ext cx="4739149" cy="9768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רבי </a:t>
            </a:r>
            <a:r>
              <a:rPr lang="he-IL" dirty="0" err="1"/>
              <a:t>חנינא</a:t>
            </a:r>
            <a:r>
              <a:rPr lang="he-IL" dirty="0"/>
              <a:t> מצא גדי שחוט בין </a:t>
            </a:r>
            <a:r>
              <a:rPr lang="he-IL" dirty="0" err="1"/>
              <a:t>טבריא</a:t>
            </a:r>
            <a:r>
              <a:rPr lang="he-IL" dirty="0"/>
              <a:t> לציפורי </a:t>
            </a:r>
          </a:p>
          <a:p>
            <a:r>
              <a:rPr lang="he-IL" dirty="0"/>
              <a:t>והתירוהו לו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95E6064-A3F2-87B3-3426-380B1DC034D6}"/>
              </a:ext>
            </a:extLst>
          </p:cNvPr>
          <p:cNvSpPr txBox="1"/>
          <p:nvPr/>
        </p:nvSpPr>
        <p:spPr>
          <a:xfrm>
            <a:off x="6263147" y="1789751"/>
            <a:ext cx="4739149" cy="18910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אמר </a:t>
            </a:r>
            <a:r>
              <a:rPr lang="he-IL" dirty="0">
                <a:highlight>
                  <a:srgbClr val="FFFF00"/>
                </a:highlight>
              </a:rPr>
              <a:t>רבי אמי: </a:t>
            </a:r>
          </a:p>
          <a:p>
            <a:r>
              <a:rPr lang="he-IL" dirty="0"/>
              <a:t>התירוהו לו </a:t>
            </a:r>
          </a:p>
          <a:p>
            <a:r>
              <a:rPr lang="he-IL" dirty="0"/>
              <a:t>משום מציאה - כרבי שמעון בן אלעזר </a:t>
            </a:r>
          </a:p>
          <a:p>
            <a:r>
              <a:rPr lang="he-IL" dirty="0"/>
              <a:t>משום שחיטה - כרבי </a:t>
            </a:r>
            <a:r>
              <a:rPr lang="he-IL" dirty="0" err="1"/>
              <a:t>חנניא</a:t>
            </a:r>
            <a:r>
              <a:rPr lang="he-IL" dirty="0"/>
              <a:t> בנו של רבי יוסי הגלילי 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AFD51CD-92A8-5BB7-A660-C78F464ACAA0}"/>
              </a:ext>
            </a:extLst>
          </p:cNvPr>
          <p:cNvSpPr txBox="1"/>
          <p:nvPr/>
        </p:nvSpPr>
        <p:spPr>
          <a:xfrm>
            <a:off x="334300" y="2294235"/>
            <a:ext cx="5250425" cy="37377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 err="1"/>
              <a:t>דתניא</a:t>
            </a:r>
            <a:r>
              <a:rPr lang="he-IL" dirty="0"/>
              <a:t> </a:t>
            </a:r>
          </a:p>
          <a:p>
            <a:r>
              <a:rPr lang="he-IL" dirty="0"/>
              <a:t>הרי שאבדו לו גדייו ותרנגוליו, והלך ומצאן </a:t>
            </a:r>
            <a:r>
              <a:rPr lang="he-IL" dirty="0" err="1"/>
              <a:t>שחוטין</a:t>
            </a:r>
            <a:r>
              <a:rPr lang="he-IL" dirty="0"/>
              <a:t> </a:t>
            </a:r>
          </a:p>
          <a:p>
            <a:r>
              <a:rPr lang="he-IL" dirty="0"/>
              <a:t>רבי יהודה אוסר </a:t>
            </a:r>
          </a:p>
          <a:p>
            <a:r>
              <a:rPr lang="he-IL" dirty="0"/>
              <a:t>ורבי </a:t>
            </a:r>
            <a:r>
              <a:rPr lang="he-IL" dirty="0" err="1"/>
              <a:t>חנניא</a:t>
            </a:r>
            <a:r>
              <a:rPr lang="he-IL" dirty="0"/>
              <a:t> בנו של רבי יוסי הגלילי מתיר </a:t>
            </a:r>
          </a:p>
          <a:p>
            <a:endParaRPr lang="he-IL" dirty="0"/>
          </a:p>
          <a:p>
            <a:r>
              <a:rPr lang="he-IL" dirty="0"/>
              <a:t>אמר רבי: </a:t>
            </a:r>
          </a:p>
          <a:p>
            <a:r>
              <a:rPr lang="he-IL" dirty="0" err="1"/>
              <a:t>נראין</a:t>
            </a:r>
            <a:r>
              <a:rPr lang="he-IL" dirty="0"/>
              <a:t> דברי רבי יהודה - כשמצאן באשפה,</a:t>
            </a:r>
          </a:p>
          <a:p>
            <a:r>
              <a:rPr lang="he-IL" dirty="0"/>
              <a:t>ודברי רבי </a:t>
            </a:r>
            <a:r>
              <a:rPr lang="he-IL" dirty="0" err="1"/>
              <a:t>חנניא</a:t>
            </a:r>
            <a:r>
              <a:rPr lang="he-IL" dirty="0"/>
              <a:t> בנו של רבי יוסי הגלילי - כשמצאן בבית 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147C27A0-FC39-F496-6E6F-D0FC95D382F5}"/>
              </a:ext>
            </a:extLst>
          </p:cNvPr>
          <p:cNvSpPr txBox="1"/>
          <p:nvPr/>
        </p:nvSpPr>
        <p:spPr>
          <a:xfrm>
            <a:off x="6263146" y="3946623"/>
            <a:ext cx="4739149" cy="23527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 err="1"/>
              <a:t>מדהתירוהו</a:t>
            </a:r>
            <a:r>
              <a:rPr lang="he-IL" dirty="0"/>
              <a:t> לו משום שחיטה - </a:t>
            </a:r>
            <a:r>
              <a:rPr lang="he-IL" dirty="0" err="1"/>
              <a:t>רובא</a:t>
            </a:r>
            <a:r>
              <a:rPr lang="he-IL" dirty="0"/>
              <a:t> ישראל </a:t>
            </a:r>
            <a:r>
              <a:rPr lang="he-IL" dirty="0" err="1"/>
              <a:t>נינהו</a:t>
            </a:r>
            <a:r>
              <a:rPr lang="he-IL" dirty="0"/>
              <a:t>, </a:t>
            </a:r>
          </a:p>
          <a:p>
            <a:r>
              <a:rPr lang="he-IL" dirty="0"/>
              <a:t>שמעת מינה: </a:t>
            </a:r>
          </a:p>
          <a:p>
            <a:r>
              <a:rPr lang="he-IL" dirty="0"/>
              <a:t>הלכה כרבי שמעון בן אלעזר אפילו ברוב ישראל?! </a:t>
            </a:r>
          </a:p>
          <a:p>
            <a:r>
              <a:rPr lang="he-IL" dirty="0"/>
              <a:t>אמר רבא </a:t>
            </a:r>
          </a:p>
          <a:p>
            <a:r>
              <a:rPr lang="he-IL" dirty="0"/>
              <a:t>רוב כנענים ורוב טבחי ישראל </a:t>
            </a:r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9789FA20-0C23-1789-A211-21590322C2C3}"/>
              </a:ext>
            </a:extLst>
          </p:cNvPr>
          <p:cNvSpPr/>
          <p:nvPr/>
        </p:nvSpPr>
        <p:spPr>
          <a:xfrm>
            <a:off x="1740309" y="3699233"/>
            <a:ext cx="4011562" cy="4991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...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D55BF437-BC64-3F50-5FE7-8D92432EBC75}"/>
              </a:ext>
            </a:extLst>
          </p:cNvPr>
          <p:cNvSpPr txBox="1"/>
          <p:nvPr/>
        </p:nvSpPr>
        <p:spPr>
          <a:xfrm>
            <a:off x="334300" y="6209276"/>
            <a:ext cx="5250425" cy="473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כשמצאו באשפה - שדרך נבילה להשליכה באשפה:</a:t>
            </a:r>
          </a:p>
        </p:txBody>
      </p:sp>
    </p:spTree>
    <p:extLst>
      <p:ext uri="{BB962C8B-B14F-4D97-AF65-F5344CB8AC3E}">
        <p14:creationId xmlns:p14="http://schemas.microsoft.com/office/powerpoint/2010/main" val="3556982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21068-2F5F-83CE-DE3E-185494C94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F2C48366-A66D-BA21-DC5F-650C4EED5A58}"/>
              </a:ext>
            </a:extLst>
          </p:cNvPr>
          <p:cNvSpPr txBox="1"/>
          <p:nvPr/>
        </p:nvSpPr>
        <p:spPr>
          <a:xfrm>
            <a:off x="10969112" y="432759"/>
            <a:ext cx="114054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he-IL" sz="3600" dirty="0">
                <a:latin typeface="Assistant" panose="00000500000000000000" pitchFamily="2" charset="-79"/>
                <a:cs typeface="Assistant" panose="00000500000000000000" pitchFamily="2" charset="-79"/>
              </a:rPr>
              <a:t>תניא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3A34870-92BB-6274-D5D1-F7886F9A8185}"/>
              </a:ext>
            </a:extLst>
          </p:cNvPr>
          <p:cNvSpPr txBox="1"/>
          <p:nvPr/>
        </p:nvSpPr>
        <p:spPr>
          <a:xfrm>
            <a:off x="7482348" y="4315766"/>
            <a:ext cx="3368778" cy="25422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800" dirty="0"/>
              <a:t>מאי "בדי"? </a:t>
            </a:r>
          </a:p>
          <a:p>
            <a:r>
              <a:rPr lang="he-IL" sz="1800" dirty="0"/>
              <a:t>שוכי. </a:t>
            </a:r>
          </a:p>
          <a:p>
            <a:r>
              <a:rPr lang="he-IL" sz="1800" dirty="0" err="1"/>
              <a:t>ואמאי</a:t>
            </a:r>
            <a:r>
              <a:rPr lang="he-IL" sz="1800" dirty="0"/>
              <a:t> קרו ליה "בדי"? </a:t>
            </a:r>
          </a:p>
          <a:p>
            <a:r>
              <a:rPr lang="he-IL" sz="1800" dirty="0"/>
              <a:t>דבר </a:t>
            </a:r>
            <a:r>
              <a:rPr lang="he-IL" sz="1800" dirty="0" err="1"/>
              <a:t>דתלו</a:t>
            </a:r>
            <a:r>
              <a:rPr lang="he-IL" sz="1800" dirty="0"/>
              <a:t> ביה מידי – "בד" קרו ליה, </a:t>
            </a:r>
          </a:p>
          <a:p>
            <a:r>
              <a:rPr lang="he-IL" sz="1800" dirty="0"/>
              <a:t>כי ההוא </a:t>
            </a:r>
            <a:r>
              <a:rPr lang="he-IL" sz="1800" dirty="0" err="1"/>
              <a:t>דתנן</a:t>
            </a:r>
            <a:r>
              <a:rPr lang="he-IL" sz="1800" dirty="0"/>
              <a:t> התם: </a:t>
            </a:r>
          </a:p>
          <a:p>
            <a:r>
              <a:rPr lang="he-IL" sz="1800" dirty="0"/>
              <a:t>עלה אחד </a:t>
            </a:r>
            <a:r>
              <a:rPr lang="he-IL" sz="1800" b="1" dirty="0"/>
              <a:t>בבד</a:t>
            </a:r>
            <a:r>
              <a:rPr lang="he-IL" sz="1800" dirty="0"/>
              <a:t> אחד </a:t>
            </a:r>
          </a:p>
        </p:txBody>
      </p:sp>
      <p:pic>
        <p:nvPicPr>
          <p:cNvPr id="9" name="תמונה 8" descr="תמונה שמכילה צמח, שורש צמחים, עלה, פרח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A9C28A0-5B95-9939-38BE-2749B15E0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703" y="5429350"/>
            <a:ext cx="1919748" cy="1428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7C43EA20-0CBA-2786-AE8D-E131B1ED3F48}"/>
              </a:ext>
            </a:extLst>
          </p:cNvPr>
          <p:cNvSpPr txBox="1"/>
          <p:nvPr/>
        </p:nvSpPr>
        <p:spPr>
          <a:xfrm>
            <a:off x="0" y="4722800"/>
            <a:ext cx="4206363" cy="2135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he-IL" dirty="0"/>
              <a:t>שוכי - ענפים של אילן:</a:t>
            </a:r>
          </a:p>
          <a:p>
            <a:r>
              <a:rPr lang="he-IL" dirty="0"/>
              <a:t>עלה אחד בבד אחד - במסכת סוכה (מד, ב), גבי ערבה שנשרו מקצת עליה ונשתיירו בה שלשה עלין לחין, </a:t>
            </a:r>
          </a:p>
          <a:p>
            <a:r>
              <a:rPr lang="he-IL" dirty="0"/>
              <a:t>ואיכא </a:t>
            </a:r>
            <a:r>
              <a:rPr lang="he-IL" dirty="0" err="1"/>
              <a:t>דאמרי</a:t>
            </a:r>
            <a:r>
              <a:rPr lang="he-IL" dirty="0"/>
              <a:t> אפילו עלה אחד בבד אחד כשירה: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F9956F5C-8584-31D6-3F2C-6F8734547F4F}"/>
              </a:ext>
            </a:extLst>
          </p:cNvPr>
          <p:cNvSpPr txBox="1"/>
          <p:nvPr/>
        </p:nvSpPr>
        <p:spPr>
          <a:xfrm>
            <a:off x="3883742" y="432759"/>
            <a:ext cx="6967384" cy="3922420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36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2000" dirty="0"/>
              <a:t> </a:t>
            </a:r>
            <a:r>
              <a:rPr lang="he-IL" sz="2400" b="1" dirty="0"/>
              <a:t>מודה</a:t>
            </a:r>
            <a:r>
              <a:rPr lang="he-IL" sz="2000" dirty="0"/>
              <a:t> רבי שמעון בן אלעזר בכלים חדשים </a:t>
            </a:r>
            <a:r>
              <a:rPr lang="he-IL" sz="2000" b="1" dirty="0"/>
              <a:t>ששבעתן העין </a:t>
            </a:r>
            <a:r>
              <a:rPr lang="he-IL" sz="2000" dirty="0"/>
              <a:t>– שחייב להכריז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ואלו הן כלים חדשים </a:t>
            </a:r>
            <a:r>
              <a:rPr lang="he-IL" sz="2000" b="1" dirty="0"/>
              <a:t>שלא שבעתן העין - </a:t>
            </a:r>
            <a:r>
              <a:rPr lang="he-IL" sz="2000" dirty="0"/>
              <a:t>שאינו חייב להכריז?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כגון </a:t>
            </a:r>
            <a:r>
              <a:rPr lang="he-IL" sz="2400" b="1" dirty="0"/>
              <a:t>בדי</a:t>
            </a:r>
            <a:r>
              <a:rPr lang="he-IL" sz="2000" dirty="0"/>
              <a:t> מחטין, וצינוריות, ומחרוזות של </a:t>
            </a:r>
            <a:r>
              <a:rPr lang="he-IL" sz="2000" dirty="0" err="1"/>
              <a:t>קרדומות</a:t>
            </a:r>
            <a:endParaRPr lang="he-IL" sz="2000" dirty="0"/>
          </a:p>
          <a:p>
            <a:pPr>
              <a:lnSpc>
                <a:spcPct val="150000"/>
              </a:lnSpc>
            </a:pPr>
            <a:r>
              <a:rPr lang="he-IL" sz="2000" dirty="0"/>
              <a:t>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כל אלו שאמרו - אימתי מותרים?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בזמן שמצאן אחד אחד,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אבל מצאן שנים </a:t>
            </a:r>
            <a:r>
              <a:rPr lang="he-IL" sz="2000" dirty="0" err="1"/>
              <a:t>שנים</a:t>
            </a:r>
            <a:r>
              <a:rPr lang="he-IL" sz="2000" dirty="0"/>
              <a:t> - חייב להכריז </a:t>
            </a:r>
          </a:p>
        </p:txBody>
      </p:sp>
      <p:pic>
        <p:nvPicPr>
          <p:cNvPr id="4" name="grok-video-c8756853-fa5d-4243-8121-0be7978c0a24">
            <a:hlinkClick r:id="" action="ppaction://media"/>
            <a:extLst>
              <a:ext uri="{FF2B5EF4-FFF2-40B4-BE49-F238E27FC236}">
                <a16:creationId xmlns:a16="http://schemas.microsoft.com/office/drawing/2014/main" id="{148557D1-455D-D4E0-5592-8AB5D188D7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26" end="33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384" y="906340"/>
            <a:ext cx="1676168" cy="248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51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9D753-43D2-FB9A-5A05-5C15EA1BE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D38D17D-F074-9F6C-E5BF-08B44C07C0A0}"/>
              </a:ext>
            </a:extLst>
          </p:cNvPr>
          <p:cNvSpPr txBox="1"/>
          <p:nvPr/>
        </p:nvSpPr>
        <p:spPr>
          <a:xfrm>
            <a:off x="6626942" y="357462"/>
            <a:ext cx="4866968" cy="5129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>
                <a:highlight>
                  <a:srgbClr val="FFFF00"/>
                </a:highlight>
              </a:rPr>
              <a:t>רבי אמי </a:t>
            </a:r>
            <a:r>
              <a:rPr lang="he-IL" dirty="0"/>
              <a:t>אשכח פרגיות שחוטות בין </a:t>
            </a:r>
            <a:r>
              <a:rPr lang="he-IL" dirty="0" err="1"/>
              <a:t>טבריא</a:t>
            </a:r>
            <a:r>
              <a:rPr lang="he-IL" dirty="0"/>
              <a:t> לציפורי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3AB3B241-2564-0B35-A5EB-C346EE66DBFA}"/>
              </a:ext>
            </a:extLst>
          </p:cNvPr>
          <p:cNvSpPr txBox="1"/>
          <p:nvPr/>
        </p:nvSpPr>
        <p:spPr>
          <a:xfrm>
            <a:off x="4788310" y="1021592"/>
            <a:ext cx="6705600" cy="142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אתא </a:t>
            </a:r>
            <a:r>
              <a:rPr lang="he-IL" dirty="0" err="1"/>
              <a:t>לקמיה</a:t>
            </a:r>
            <a:r>
              <a:rPr lang="he-IL" dirty="0"/>
              <a:t> דרבי אסי, ואמרי לה </a:t>
            </a:r>
            <a:r>
              <a:rPr lang="he-IL" dirty="0" err="1"/>
              <a:t>לקמיה</a:t>
            </a:r>
            <a:r>
              <a:rPr lang="he-IL" dirty="0"/>
              <a:t> דרבי יוחנן, ואמרי לה בי </a:t>
            </a:r>
            <a:r>
              <a:rPr lang="he-IL" dirty="0" err="1"/>
              <a:t>מדרשא</a:t>
            </a:r>
            <a:r>
              <a:rPr lang="he-IL" dirty="0"/>
              <a:t> </a:t>
            </a:r>
          </a:p>
          <a:p>
            <a:r>
              <a:rPr lang="he-IL" dirty="0"/>
              <a:t>ואמרו ליה </a:t>
            </a:r>
          </a:p>
          <a:p>
            <a:r>
              <a:rPr lang="he-IL" dirty="0" err="1"/>
              <a:t>זיל</a:t>
            </a:r>
            <a:r>
              <a:rPr lang="he-IL" dirty="0"/>
              <a:t> שקול לנפשך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0674BCF-224B-7D43-0334-ACBB456E1A62}"/>
              </a:ext>
            </a:extLst>
          </p:cNvPr>
          <p:cNvSpPr txBox="1"/>
          <p:nvPr/>
        </p:nvSpPr>
        <p:spPr>
          <a:xfrm>
            <a:off x="6479458" y="3596092"/>
            <a:ext cx="5014452" cy="5129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רבי יצחק </a:t>
            </a:r>
            <a:r>
              <a:rPr lang="he-IL" dirty="0" err="1"/>
              <a:t>נפחא</a:t>
            </a:r>
            <a:r>
              <a:rPr lang="he-IL" dirty="0"/>
              <a:t> אשכח </a:t>
            </a:r>
            <a:r>
              <a:rPr lang="he-IL" dirty="0" err="1"/>
              <a:t>קיבורא</a:t>
            </a:r>
            <a:r>
              <a:rPr lang="he-IL" dirty="0"/>
              <a:t> </a:t>
            </a:r>
            <a:r>
              <a:rPr lang="he-IL" dirty="0" err="1"/>
              <a:t>דאזלי</a:t>
            </a:r>
            <a:r>
              <a:rPr lang="he-IL" dirty="0"/>
              <a:t> ביה </a:t>
            </a:r>
            <a:r>
              <a:rPr lang="he-IL" dirty="0" err="1"/>
              <a:t>אזלויי</a:t>
            </a:r>
            <a:endParaRPr lang="he-IL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2AC41DCC-836C-DAB1-2D7B-F5E871C0B80D}"/>
              </a:ext>
            </a:extLst>
          </p:cNvPr>
          <p:cNvSpPr txBox="1"/>
          <p:nvPr/>
        </p:nvSpPr>
        <p:spPr>
          <a:xfrm>
            <a:off x="6479458" y="4222559"/>
            <a:ext cx="5014452" cy="14362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אתא </a:t>
            </a:r>
            <a:r>
              <a:rPr lang="he-IL" dirty="0" err="1"/>
              <a:t>לקמיה</a:t>
            </a:r>
            <a:r>
              <a:rPr lang="he-IL" dirty="0"/>
              <a:t> דרבי יוחנן ואמרי לה בבי </a:t>
            </a:r>
            <a:r>
              <a:rPr lang="he-IL" dirty="0" err="1"/>
              <a:t>מדרשא</a:t>
            </a:r>
            <a:r>
              <a:rPr lang="he-IL" dirty="0"/>
              <a:t> </a:t>
            </a:r>
          </a:p>
          <a:p>
            <a:r>
              <a:rPr lang="he-IL" dirty="0"/>
              <a:t>ואמרו ליה </a:t>
            </a:r>
          </a:p>
          <a:p>
            <a:r>
              <a:rPr lang="he-IL" dirty="0" err="1"/>
              <a:t>זיל</a:t>
            </a:r>
            <a:r>
              <a:rPr lang="he-IL" dirty="0"/>
              <a:t> שקול לנפשך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B3333035-4659-AC2C-BBEB-C258862941B6}"/>
              </a:ext>
            </a:extLst>
          </p:cNvPr>
          <p:cNvSpPr txBox="1"/>
          <p:nvPr/>
        </p:nvSpPr>
        <p:spPr>
          <a:xfrm>
            <a:off x="0" y="5957005"/>
            <a:ext cx="8171024" cy="8887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אשכח </a:t>
            </a:r>
            <a:r>
              <a:rPr lang="he-IL" dirty="0" err="1"/>
              <a:t>קיבורי</a:t>
            </a:r>
            <a:r>
              <a:rPr lang="he-IL" dirty="0"/>
              <a:t> </a:t>
            </a:r>
            <a:r>
              <a:rPr lang="he-IL" dirty="0" err="1"/>
              <a:t>דאזלי</a:t>
            </a:r>
            <a:r>
              <a:rPr lang="he-IL" dirty="0"/>
              <a:t> ביה </a:t>
            </a:r>
            <a:r>
              <a:rPr lang="he-IL" dirty="0" err="1"/>
              <a:t>אזלויי</a:t>
            </a:r>
            <a:r>
              <a:rPr lang="he-IL" dirty="0"/>
              <a:t> - מצא פקעיות של טווי למכמורות ורשתות במקום </a:t>
            </a:r>
            <a:r>
              <a:rPr lang="he-IL" dirty="0" err="1"/>
              <a:t>שהציידין</a:t>
            </a:r>
            <a:r>
              <a:rPr lang="he-IL" dirty="0"/>
              <a:t> </a:t>
            </a:r>
            <a:r>
              <a:rPr lang="he-IL" dirty="0" err="1"/>
              <a:t>מצויין</a:t>
            </a:r>
            <a:r>
              <a:rPr lang="he-IL" dirty="0"/>
              <a:t>:</a:t>
            </a:r>
          </a:p>
          <a:p>
            <a:r>
              <a:rPr lang="he-IL" dirty="0"/>
              <a:t>אזלוי - ציידים העושים מכמורות:</a:t>
            </a:r>
          </a:p>
        </p:txBody>
      </p:sp>
      <p:pic>
        <p:nvPicPr>
          <p:cNvPr id="12" name="תמונה 11" descr="תמונה שמכילה בחוץ, קרקע, שמיים, עץ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20B4733-C740-F0AE-13C1-8F6669AB4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94351" cy="2451022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6547EF03-35F9-3BFD-AAF7-DD8386D24454}"/>
              </a:ext>
            </a:extLst>
          </p:cNvPr>
          <p:cNvSpPr txBox="1"/>
          <p:nvPr/>
        </p:nvSpPr>
        <p:spPr>
          <a:xfrm>
            <a:off x="280219" y="2451022"/>
            <a:ext cx="1733911" cy="472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פרגיות - גוזלות:</a:t>
            </a:r>
          </a:p>
        </p:txBody>
      </p:sp>
      <p:pic>
        <p:nvPicPr>
          <p:cNvPr id="16" name="תמונה 15" descr="תמונה שמכילה בחוץ, אדם, עץ, איש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8200A33-FE36-31CF-0A3C-65065965F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6092"/>
            <a:ext cx="4498943" cy="236091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דיו 1">
                <a:extLst>
                  <a:ext uri="{FF2B5EF4-FFF2-40B4-BE49-F238E27FC236}">
                    <a16:creationId xmlns:a16="http://schemas.microsoft.com/office/drawing/2014/main" id="{323E72FE-16CD-DC68-662D-8FDDB3709ED0}"/>
                  </a:ext>
                </a:extLst>
              </p14:cNvPr>
              <p14:cNvContentPartPr/>
              <p14:nvPr/>
            </p14:nvContentPartPr>
            <p14:xfrm>
              <a:off x="6479458" y="147484"/>
              <a:ext cx="5415393" cy="937864"/>
            </p14:xfrm>
          </p:contentPart>
        </mc:Choice>
        <mc:Fallback>
          <p:pic>
            <p:nvPicPr>
              <p:cNvPr id="2" name="דיו 1">
                <a:extLst>
                  <a:ext uri="{FF2B5EF4-FFF2-40B4-BE49-F238E27FC236}">
                    <a16:creationId xmlns:a16="http://schemas.microsoft.com/office/drawing/2014/main" id="{323E72FE-16CD-DC68-662D-8FDDB3709E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61458" y="129483"/>
                <a:ext cx="5451032" cy="973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דיו 3">
                <a:extLst>
                  <a:ext uri="{FF2B5EF4-FFF2-40B4-BE49-F238E27FC236}">
                    <a16:creationId xmlns:a16="http://schemas.microsoft.com/office/drawing/2014/main" id="{797B2D7D-8141-23B4-5CB2-1ED02E430A51}"/>
                  </a:ext>
                </a:extLst>
              </p14:cNvPr>
              <p14:cNvContentPartPr/>
              <p14:nvPr/>
            </p14:nvContentPartPr>
            <p14:xfrm>
              <a:off x="6352729" y="3266149"/>
              <a:ext cx="5415393" cy="937864"/>
            </p14:xfrm>
          </p:contentPart>
        </mc:Choice>
        <mc:Fallback>
          <p:pic>
            <p:nvPicPr>
              <p:cNvPr id="4" name="דיו 3">
                <a:extLst>
                  <a:ext uri="{FF2B5EF4-FFF2-40B4-BE49-F238E27FC236}">
                    <a16:creationId xmlns:a16="http://schemas.microsoft.com/office/drawing/2014/main" id="{797B2D7D-8141-23B4-5CB2-1ED02E430A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34729" y="3248148"/>
                <a:ext cx="5451032" cy="9735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84419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7AB5B-D56B-0FE0-C936-6F3BA79D2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451C0FE1-7DD7-CBF7-9DCD-DF5808E5EB44}"/>
              </a:ext>
            </a:extLst>
          </p:cNvPr>
          <p:cNvSpPr txBox="1"/>
          <p:nvPr/>
        </p:nvSpPr>
        <p:spPr>
          <a:xfrm>
            <a:off x="1838632" y="495114"/>
            <a:ext cx="4866968" cy="5129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>
                <a:highlight>
                  <a:srgbClr val="FFFF00"/>
                </a:highlight>
              </a:rPr>
              <a:t>רבי אמי </a:t>
            </a:r>
            <a:r>
              <a:rPr lang="he-IL" dirty="0"/>
              <a:t>אשכח פרגיות שחוטות בין </a:t>
            </a:r>
            <a:r>
              <a:rPr lang="he-IL" dirty="0" err="1"/>
              <a:t>טבריא</a:t>
            </a:r>
            <a:r>
              <a:rPr lang="he-IL" dirty="0"/>
              <a:t> לציפורי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F63B07B-9557-7733-BE19-350362E21F47}"/>
              </a:ext>
            </a:extLst>
          </p:cNvPr>
          <p:cNvSpPr txBox="1"/>
          <p:nvPr/>
        </p:nvSpPr>
        <p:spPr>
          <a:xfrm>
            <a:off x="0" y="1159244"/>
            <a:ext cx="6705600" cy="14294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אתא </a:t>
            </a:r>
            <a:r>
              <a:rPr lang="he-IL" dirty="0" err="1"/>
              <a:t>לקמיה</a:t>
            </a:r>
            <a:r>
              <a:rPr lang="he-IL" dirty="0"/>
              <a:t> דרבי אסי, ואמרי לה </a:t>
            </a:r>
            <a:r>
              <a:rPr lang="he-IL" dirty="0" err="1"/>
              <a:t>לקמיה</a:t>
            </a:r>
            <a:r>
              <a:rPr lang="he-IL" dirty="0"/>
              <a:t> דרבי יוחנן, ואמרי לה בי </a:t>
            </a:r>
            <a:r>
              <a:rPr lang="he-IL" dirty="0" err="1"/>
              <a:t>מדרשא</a:t>
            </a:r>
            <a:r>
              <a:rPr lang="he-IL" dirty="0"/>
              <a:t> </a:t>
            </a:r>
          </a:p>
          <a:p>
            <a:r>
              <a:rPr lang="he-IL" dirty="0"/>
              <a:t>ואמרו ליה </a:t>
            </a:r>
          </a:p>
          <a:p>
            <a:r>
              <a:rPr lang="he-IL" dirty="0" err="1"/>
              <a:t>זיל</a:t>
            </a:r>
            <a:r>
              <a:rPr lang="he-IL" dirty="0"/>
              <a:t> שקול לנפשך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B636044-768E-51E9-7358-CB6DD6AE50D0}"/>
              </a:ext>
            </a:extLst>
          </p:cNvPr>
          <p:cNvSpPr txBox="1"/>
          <p:nvPr/>
        </p:nvSpPr>
        <p:spPr>
          <a:xfrm>
            <a:off x="1691148" y="3733744"/>
            <a:ext cx="5014452" cy="5129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רבי יצחק </a:t>
            </a:r>
            <a:r>
              <a:rPr lang="he-IL" dirty="0" err="1"/>
              <a:t>נפחא</a:t>
            </a:r>
            <a:r>
              <a:rPr lang="he-IL" dirty="0"/>
              <a:t> אשכח </a:t>
            </a:r>
            <a:r>
              <a:rPr lang="he-IL" dirty="0" err="1"/>
              <a:t>קיבורא</a:t>
            </a:r>
            <a:r>
              <a:rPr lang="he-IL" dirty="0"/>
              <a:t> </a:t>
            </a:r>
            <a:r>
              <a:rPr lang="he-IL" dirty="0" err="1"/>
              <a:t>דאזלי</a:t>
            </a:r>
            <a:r>
              <a:rPr lang="he-IL" dirty="0"/>
              <a:t> ביה </a:t>
            </a:r>
            <a:r>
              <a:rPr lang="he-IL" dirty="0" err="1"/>
              <a:t>אזלויי</a:t>
            </a:r>
            <a:endParaRPr lang="he-IL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44CD25B6-E2CA-2F92-BEE1-E89CE641D538}"/>
              </a:ext>
            </a:extLst>
          </p:cNvPr>
          <p:cNvSpPr txBox="1"/>
          <p:nvPr/>
        </p:nvSpPr>
        <p:spPr>
          <a:xfrm>
            <a:off x="1691148" y="4360211"/>
            <a:ext cx="5014452" cy="14362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אתא </a:t>
            </a:r>
            <a:r>
              <a:rPr lang="he-IL" dirty="0" err="1"/>
              <a:t>לקמיה</a:t>
            </a:r>
            <a:r>
              <a:rPr lang="he-IL" dirty="0"/>
              <a:t> דרבי יוחנן ואמרי לה בבי </a:t>
            </a:r>
            <a:r>
              <a:rPr lang="he-IL" dirty="0" err="1"/>
              <a:t>מדרשא</a:t>
            </a:r>
            <a:r>
              <a:rPr lang="he-IL" dirty="0"/>
              <a:t> </a:t>
            </a:r>
          </a:p>
          <a:p>
            <a:r>
              <a:rPr lang="he-IL" dirty="0"/>
              <a:t>ואמרו ליה </a:t>
            </a:r>
          </a:p>
          <a:p>
            <a:r>
              <a:rPr lang="he-IL" dirty="0" err="1"/>
              <a:t>זיל</a:t>
            </a:r>
            <a:r>
              <a:rPr lang="he-IL" dirty="0"/>
              <a:t> שקול לנפשך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דיו 1">
                <a:extLst>
                  <a:ext uri="{FF2B5EF4-FFF2-40B4-BE49-F238E27FC236}">
                    <a16:creationId xmlns:a16="http://schemas.microsoft.com/office/drawing/2014/main" id="{92213E0C-BE00-3485-14BB-732D5F63A54C}"/>
                  </a:ext>
                </a:extLst>
              </p14:cNvPr>
              <p14:cNvContentPartPr/>
              <p14:nvPr/>
            </p14:nvContentPartPr>
            <p14:xfrm>
              <a:off x="1691148" y="285136"/>
              <a:ext cx="5415393" cy="937864"/>
            </p14:xfrm>
          </p:contentPart>
        </mc:Choice>
        <mc:Fallback>
          <p:pic>
            <p:nvPicPr>
              <p:cNvPr id="2" name="דיו 1">
                <a:extLst>
                  <a:ext uri="{FF2B5EF4-FFF2-40B4-BE49-F238E27FC236}">
                    <a16:creationId xmlns:a16="http://schemas.microsoft.com/office/drawing/2014/main" id="{92213E0C-BE00-3485-14BB-732D5F63A5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3148" y="267135"/>
                <a:ext cx="5451032" cy="973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דיו 3">
                <a:extLst>
                  <a:ext uri="{FF2B5EF4-FFF2-40B4-BE49-F238E27FC236}">
                    <a16:creationId xmlns:a16="http://schemas.microsoft.com/office/drawing/2014/main" id="{8E2B7C36-E1B7-B857-9644-BF2802CE7D22}"/>
                  </a:ext>
                </a:extLst>
              </p14:cNvPr>
              <p14:cNvContentPartPr/>
              <p14:nvPr/>
            </p14:nvContentPartPr>
            <p14:xfrm>
              <a:off x="1564419" y="3403801"/>
              <a:ext cx="5415393" cy="937864"/>
            </p14:xfrm>
          </p:contentPart>
        </mc:Choice>
        <mc:Fallback>
          <p:pic>
            <p:nvPicPr>
              <p:cNvPr id="4" name="דיו 3">
                <a:extLst>
                  <a:ext uri="{FF2B5EF4-FFF2-40B4-BE49-F238E27FC236}">
                    <a16:creationId xmlns:a16="http://schemas.microsoft.com/office/drawing/2014/main" id="{8E2B7C36-E1B7-B857-9644-BF2802CE7D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46419" y="3385800"/>
                <a:ext cx="5451032" cy="973506"/>
              </a:xfrm>
              <a:prstGeom prst="rect">
                <a:avLst/>
              </a:prstGeom>
            </p:spPr>
          </p:pic>
        </mc:Fallback>
      </mc:AlternateContent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9ECAC165-FCFC-22AD-3021-E0621618B713}"/>
              </a:ext>
            </a:extLst>
          </p:cNvPr>
          <p:cNvSpPr txBox="1"/>
          <p:nvPr/>
        </p:nvSpPr>
        <p:spPr>
          <a:xfrm>
            <a:off x="7207045" y="3733744"/>
            <a:ext cx="4739149" cy="9768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רבי </a:t>
            </a:r>
            <a:r>
              <a:rPr lang="he-IL" dirty="0" err="1"/>
              <a:t>חנינא</a:t>
            </a:r>
            <a:r>
              <a:rPr lang="he-IL" dirty="0"/>
              <a:t> מצא גדי שחוט בין </a:t>
            </a:r>
            <a:r>
              <a:rPr lang="he-IL" dirty="0" err="1"/>
              <a:t>טבריא</a:t>
            </a:r>
            <a:r>
              <a:rPr lang="he-IL" dirty="0"/>
              <a:t> לציפורי </a:t>
            </a:r>
          </a:p>
          <a:p>
            <a:r>
              <a:rPr lang="he-IL" dirty="0"/>
              <a:t>והתירוהו לו 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677E9CA4-5041-9CF9-9D5E-4801777DBEC3}"/>
              </a:ext>
            </a:extLst>
          </p:cNvPr>
          <p:cNvSpPr txBox="1"/>
          <p:nvPr/>
        </p:nvSpPr>
        <p:spPr>
          <a:xfrm>
            <a:off x="7924800" y="1472707"/>
            <a:ext cx="3382297" cy="9746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אתא </a:t>
            </a:r>
            <a:r>
              <a:rPr lang="he-IL" dirty="0" err="1"/>
              <a:t>לקמיה</a:t>
            </a:r>
            <a:r>
              <a:rPr lang="he-IL" dirty="0"/>
              <a:t> </a:t>
            </a:r>
            <a:r>
              <a:rPr lang="he-IL" dirty="0" err="1"/>
              <a:t>דאביי</a:t>
            </a:r>
            <a:r>
              <a:rPr lang="he-IL" dirty="0"/>
              <a:t> </a:t>
            </a:r>
          </a:p>
          <a:p>
            <a:r>
              <a:rPr lang="he-IL" dirty="0"/>
              <a:t>אמר ליה: </a:t>
            </a:r>
            <a:r>
              <a:rPr lang="he-IL" dirty="0" err="1"/>
              <a:t>זיל</a:t>
            </a:r>
            <a:r>
              <a:rPr lang="he-IL" dirty="0"/>
              <a:t> שקול לנפשך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8BA004E9-9A65-EBB2-B6D6-9C11E3059BF3}"/>
              </a:ext>
            </a:extLst>
          </p:cNvPr>
          <p:cNvSpPr txBox="1"/>
          <p:nvPr/>
        </p:nvSpPr>
        <p:spPr>
          <a:xfrm>
            <a:off x="7924798" y="304522"/>
            <a:ext cx="3382297" cy="9677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ההוא דיו </a:t>
            </a:r>
            <a:r>
              <a:rPr lang="he-IL" dirty="0" err="1"/>
              <a:t>דשקיל</a:t>
            </a:r>
            <a:r>
              <a:rPr lang="he-IL" dirty="0"/>
              <a:t> </a:t>
            </a:r>
            <a:r>
              <a:rPr lang="he-IL" dirty="0" err="1"/>
              <a:t>בשרא</a:t>
            </a:r>
            <a:r>
              <a:rPr lang="he-IL" dirty="0"/>
              <a:t> </a:t>
            </a:r>
            <a:r>
              <a:rPr lang="he-IL" dirty="0" err="1"/>
              <a:t>בשוקא</a:t>
            </a:r>
            <a:r>
              <a:rPr lang="he-IL" dirty="0"/>
              <a:t>, </a:t>
            </a:r>
          </a:p>
          <a:p>
            <a:r>
              <a:rPr lang="he-IL" dirty="0"/>
              <a:t>ושדיה </a:t>
            </a:r>
            <a:r>
              <a:rPr lang="he-IL" dirty="0" err="1"/>
              <a:t>בצנייתא</a:t>
            </a:r>
            <a:r>
              <a:rPr lang="he-IL" dirty="0"/>
              <a:t> דבי בר מריון </a:t>
            </a:r>
          </a:p>
        </p:txBody>
      </p:sp>
    </p:spTree>
    <p:extLst>
      <p:ext uri="{BB962C8B-B14F-4D97-AF65-F5344CB8AC3E}">
        <p14:creationId xmlns:p14="http://schemas.microsoft.com/office/powerpoint/2010/main" val="42041314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0320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83B32-8F4E-3AFD-53B7-4D020B390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944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1CD36-C897-A6F9-50B1-416CB5428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439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DB515-E833-0A0B-4E62-700153D1B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778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79AB0-878F-DF0F-C115-4B888BE49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727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A5019-B953-83EF-DB53-FA53D65F5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6047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906DB-7483-6704-5D61-47FD3B974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608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23A5E-3D5A-6699-2122-827B68862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3671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4AFBF-0A55-A79A-94A3-603A48B4D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1302AA7-80CF-CB14-C35B-84A259D41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543" y="603521"/>
            <a:ext cx="2602175" cy="3296995"/>
          </a:xfrm>
        </p:spPr>
        <p:txBody>
          <a:bodyPr anchor="ctr">
            <a:normAutofit/>
          </a:bodyPr>
          <a:lstStyle/>
          <a:p>
            <a:r>
              <a:rPr lang="he-IL" sz="3200" dirty="0"/>
              <a:t>ר' שמעון בן אלעזר: מציאה מיוחדת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A5D534F2-03E5-AAE1-2556-5CBA5E6AA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9853" y="4819134"/>
            <a:ext cx="1985994" cy="1630945"/>
          </a:xfrm>
        </p:spPr>
        <p:txBody>
          <a:bodyPr anchor="ctr">
            <a:normAutofit/>
          </a:bodyPr>
          <a:lstStyle/>
          <a:p>
            <a:r>
              <a:rPr lang="he-IL" sz="1600"/>
              <a:t>בבא מציעא כד ע"א</a:t>
            </a:r>
          </a:p>
        </p:txBody>
      </p:sp>
      <p:pic>
        <p:nvPicPr>
          <p:cNvPr id="10" name="תמונה 9" descr="תמונה שמכילה לבוש, הנעלה, אדם, מזוודות ותיקי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4028FE9-D433-914E-FC50-4B934102E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26"/>
          <a:stretch>
            <a:fillRect/>
          </a:stretch>
        </p:blipFill>
        <p:spPr>
          <a:xfrm>
            <a:off x="3594313" y="10"/>
            <a:ext cx="2987163" cy="4381466"/>
          </a:xfrm>
          <a:prstGeom prst="rect">
            <a:avLst/>
          </a:prstGeom>
        </p:spPr>
      </p:pic>
      <p:pic>
        <p:nvPicPr>
          <p:cNvPr id="13" name="תמונה 12" descr="תמונה שמכילה כלי מטבח, מטרפ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FE7D12D-8987-2F13-8B54-3842B3CD5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8" b="-2"/>
          <a:stretch>
            <a:fillRect/>
          </a:stretch>
        </p:blipFill>
        <p:spPr>
          <a:xfrm>
            <a:off x="6517468" y="2435511"/>
            <a:ext cx="2931066" cy="4422489"/>
          </a:xfrm>
          <a:prstGeom prst="rect">
            <a:avLst/>
          </a:prstGeom>
        </p:spPr>
      </p:pic>
      <p:pic>
        <p:nvPicPr>
          <p:cNvPr id="9" name="תמונה 8" descr="תמונה שמכילה יונק, חתול גדול, בעלי חיים יבשתיים, חיות ב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6E89AAD-B142-2BA1-D8C9-8875EE14D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3" b="3"/>
          <a:stretch>
            <a:fillRect/>
          </a:stretch>
        </p:blipFill>
        <p:spPr>
          <a:xfrm>
            <a:off x="9501552" y="-2"/>
            <a:ext cx="2690447" cy="4381477"/>
          </a:xfrm>
          <a:prstGeom prst="rect">
            <a:avLst/>
          </a:prstGeom>
        </p:spPr>
      </p:pic>
      <p:pic>
        <p:nvPicPr>
          <p:cNvPr id="11" name="תמונה 10" descr="תמונה שמכילה בחוץ, מים, טבע, ענ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9CD0177-105B-598D-C0D0-BD61E5E340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339" b="-1"/>
          <a:stretch>
            <a:fillRect/>
          </a:stretch>
        </p:blipFill>
        <p:spPr>
          <a:xfrm>
            <a:off x="20" y="4438014"/>
            <a:ext cx="3636133" cy="241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43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27845-017E-65E2-01AA-93DBDFA69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8769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1EA4D-60DD-3012-B0AB-6D793793E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059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83B5D-8FAA-E88F-C374-A32225BBA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4356C847-0BF1-2976-FC8D-9B6AC7C69905}"/>
              </a:ext>
            </a:extLst>
          </p:cNvPr>
          <p:cNvSpPr txBox="1"/>
          <p:nvPr/>
        </p:nvSpPr>
        <p:spPr>
          <a:xfrm>
            <a:off x="6528619" y="284739"/>
            <a:ext cx="4896464" cy="3830087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וכן היה רבי שמעון בן אלעזר אומר: </a:t>
            </a:r>
            <a:br>
              <a:rPr lang="en-US" dirty="0"/>
            </a:br>
            <a:r>
              <a:rPr lang="he-IL" dirty="0"/>
              <a:t>המציל מן הארי, ומן הדוב, ומן הנמר, ומן הברדלס, </a:t>
            </a:r>
          </a:p>
          <a:p>
            <a:r>
              <a:rPr lang="he-IL" dirty="0"/>
              <a:t>ומן זוטו של ים, ומשלוליתו של נהר</a:t>
            </a:r>
          </a:p>
          <a:p>
            <a:r>
              <a:rPr lang="he-IL" dirty="0"/>
              <a:t> </a:t>
            </a:r>
          </a:p>
          <a:p>
            <a:r>
              <a:rPr lang="he-IL" dirty="0"/>
              <a:t>המוצא </a:t>
            </a:r>
            <a:r>
              <a:rPr lang="he-IL" dirty="0" err="1"/>
              <a:t>בסרטיא</a:t>
            </a:r>
            <a:r>
              <a:rPr lang="he-IL" dirty="0"/>
              <a:t> </a:t>
            </a:r>
            <a:r>
              <a:rPr lang="he-IL" dirty="0" err="1"/>
              <a:t>ופלטיא</a:t>
            </a:r>
            <a:r>
              <a:rPr lang="he-IL" dirty="0"/>
              <a:t> גדולה, </a:t>
            </a:r>
          </a:p>
          <a:p>
            <a:r>
              <a:rPr lang="he-IL" dirty="0"/>
              <a:t>ובכל מקום שהרבים </a:t>
            </a:r>
            <a:r>
              <a:rPr lang="he-IL" dirty="0" err="1"/>
              <a:t>מצויין</a:t>
            </a:r>
            <a:r>
              <a:rPr lang="he-IL" dirty="0"/>
              <a:t> שם </a:t>
            </a:r>
          </a:p>
          <a:p>
            <a:r>
              <a:rPr lang="he-IL" b="1" dirty="0"/>
              <a:t>	</a:t>
            </a:r>
            <a:r>
              <a:rPr lang="he-IL" sz="2400" b="1" dirty="0"/>
              <a:t>הרי אלו שלו </a:t>
            </a:r>
          </a:p>
          <a:p>
            <a:r>
              <a:rPr lang="he-IL" dirty="0"/>
              <a:t>מפני שהבעלים </a:t>
            </a:r>
            <a:r>
              <a:rPr lang="he-IL" dirty="0" err="1"/>
              <a:t>מתיאשין</a:t>
            </a:r>
            <a:r>
              <a:rPr lang="he-IL" dirty="0"/>
              <a:t> מהן 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74915FF8-A564-F26A-A916-57ECF25A92C2}"/>
              </a:ext>
            </a:extLst>
          </p:cNvPr>
          <p:cNvSpPr txBox="1"/>
          <p:nvPr/>
        </p:nvSpPr>
        <p:spPr>
          <a:xfrm>
            <a:off x="412046" y="5684876"/>
            <a:ext cx="5879690" cy="473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ברדלס - צבוע, ויש אומרים </a:t>
            </a:r>
            <a:r>
              <a:rPr lang="he-IL" dirty="0" err="1"/>
              <a:t>פוטיא"ש</a:t>
            </a:r>
            <a:r>
              <a:rPr lang="he-IL" dirty="0"/>
              <a:t>, ודרך להרוג אווזים ותרנגולים:</a:t>
            </a:r>
          </a:p>
        </p:txBody>
      </p:sp>
      <p:pic>
        <p:nvPicPr>
          <p:cNvPr id="7" name="תמונה 6" descr="תמונה שמכילה יונק, חתול גדול, בעלי חיים יבשתיים, חיות ב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7EE0E8C-B400-9828-4DE5-F27AA59D9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6" y="284739"/>
            <a:ext cx="2207611" cy="3288890"/>
          </a:xfrm>
          <a:prstGeom prst="rect">
            <a:avLst/>
          </a:prstGeom>
        </p:spPr>
      </p:pic>
      <p:pic>
        <p:nvPicPr>
          <p:cNvPr id="9" name="תמונה 8" descr="תמונה שמכילה לבוש, הנעלה, אדם, מזוודות ותיקי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AF8A861-C230-CA8B-97FD-EAF535AEC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982" y="284739"/>
            <a:ext cx="2207611" cy="328889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29F6DB6-ACA0-6E71-08AA-B26D0400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839" y="3746306"/>
            <a:ext cx="2415080" cy="1523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1067DAA-7ED2-8390-FD43-636ED96A5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046" y="3746305"/>
            <a:ext cx="2319058" cy="15238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56C79108-9376-0D44-5F1E-B5EFFCAC0B4B}"/>
              </a:ext>
            </a:extLst>
          </p:cNvPr>
          <p:cNvSpPr txBox="1"/>
          <p:nvPr/>
        </p:nvSpPr>
        <p:spPr>
          <a:xfrm>
            <a:off x="412046" y="6203452"/>
            <a:ext cx="5879690" cy="473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וכל מקום שהרבים </a:t>
            </a:r>
            <a:r>
              <a:rPr lang="he-IL" dirty="0" err="1"/>
              <a:t>כו</a:t>
            </a:r>
            <a:r>
              <a:rPr lang="he-IL" dirty="0"/>
              <a:t>' - ואפילו דבר שיש בו סימן:</a:t>
            </a:r>
          </a:p>
        </p:txBody>
      </p:sp>
    </p:spTree>
    <p:extLst>
      <p:ext uri="{BB962C8B-B14F-4D97-AF65-F5344CB8AC3E}">
        <p14:creationId xmlns:p14="http://schemas.microsoft.com/office/powerpoint/2010/main" val="949635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5B140-4591-F3D2-7589-E2B55A2FC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F872060-1782-E56B-8688-A1EC7DFD58E7}"/>
              </a:ext>
            </a:extLst>
          </p:cNvPr>
          <p:cNvSpPr txBox="1"/>
          <p:nvPr/>
        </p:nvSpPr>
        <p:spPr>
          <a:xfrm>
            <a:off x="8512848" y="149776"/>
            <a:ext cx="3342967" cy="2999091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וכן היה רבי שמעון בן אלעזר אומר: </a:t>
            </a:r>
          </a:p>
          <a:p>
            <a:r>
              <a:rPr lang="he-IL" dirty="0"/>
              <a:t>....</a:t>
            </a:r>
          </a:p>
          <a:p>
            <a:r>
              <a:rPr lang="he-IL" dirty="0"/>
              <a:t>המוצא </a:t>
            </a:r>
            <a:r>
              <a:rPr lang="he-IL" dirty="0" err="1"/>
              <a:t>בסרטיא</a:t>
            </a:r>
            <a:r>
              <a:rPr lang="he-IL" dirty="0"/>
              <a:t> </a:t>
            </a:r>
            <a:r>
              <a:rPr lang="he-IL" dirty="0" err="1"/>
              <a:t>ופלטיא</a:t>
            </a:r>
            <a:r>
              <a:rPr lang="he-IL" dirty="0"/>
              <a:t> גדולה, </a:t>
            </a:r>
          </a:p>
          <a:p>
            <a:r>
              <a:rPr lang="he-IL" dirty="0"/>
              <a:t>ובכל מקום </a:t>
            </a:r>
            <a:r>
              <a:rPr lang="he-IL" sz="2400" b="1" dirty="0"/>
              <a:t>שהרבים</a:t>
            </a:r>
            <a:r>
              <a:rPr lang="he-IL" dirty="0"/>
              <a:t> </a:t>
            </a:r>
            <a:r>
              <a:rPr lang="he-IL" dirty="0" err="1"/>
              <a:t>מצויין</a:t>
            </a:r>
            <a:r>
              <a:rPr lang="he-IL" dirty="0"/>
              <a:t> שם </a:t>
            </a:r>
          </a:p>
          <a:p>
            <a:r>
              <a:rPr lang="he-IL" sz="1800" dirty="0"/>
              <a:t>	</a:t>
            </a:r>
            <a:r>
              <a:rPr lang="he-IL" dirty="0"/>
              <a:t>הרי אלו שלו </a:t>
            </a:r>
          </a:p>
          <a:p>
            <a:r>
              <a:rPr lang="he-IL" dirty="0"/>
              <a:t>מפני שהבעלים </a:t>
            </a:r>
            <a:r>
              <a:rPr lang="he-IL" dirty="0" err="1"/>
              <a:t>מתיאשין</a:t>
            </a:r>
            <a:r>
              <a:rPr lang="he-IL" dirty="0"/>
              <a:t> מהן </a:t>
            </a:r>
          </a:p>
        </p:txBody>
      </p:sp>
      <p:pic>
        <p:nvPicPr>
          <p:cNvPr id="3" name="תמונה 2" descr="תמונה שמכילה לבוש, הנעלה, אדם, מזוודות ותיקי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46D1152-4081-AF13-722B-D3DEE328E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42" y="134963"/>
            <a:ext cx="1240750" cy="1848465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3086BDF-ECD8-357F-3B43-6C162DB756C7}"/>
              </a:ext>
            </a:extLst>
          </p:cNvPr>
          <p:cNvSpPr txBox="1"/>
          <p:nvPr/>
        </p:nvSpPr>
        <p:spPr>
          <a:xfrm>
            <a:off x="4227871" y="304821"/>
            <a:ext cx="2733368" cy="754374"/>
          </a:xfrm>
          <a:prstGeom prst="rect">
            <a:avLst/>
          </a:prstGeom>
          <a:solidFill>
            <a:srgbClr val="FFCC99">
              <a:alpha val="25882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ctr"/>
            <a:r>
              <a:rPr lang="he-IL" sz="3200" dirty="0" err="1"/>
              <a:t>איבעיא</a:t>
            </a:r>
            <a:r>
              <a:rPr lang="he-IL" sz="3200" dirty="0"/>
              <a:t> להו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4A31A45-E3AB-84AB-EFE9-91D4E78BC509}"/>
              </a:ext>
            </a:extLst>
          </p:cNvPr>
          <p:cNvSpPr txBox="1"/>
          <p:nvPr/>
        </p:nvSpPr>
        <p:spPr>
          <a:xfrm>
            <a:off x="3628103" y="1165439"/>
            <a:ext cx="3932904" cy="1891095"/>
          </a:xfrm>
          <a:prstGeom prst="rect">
            <a:avLst/>
          </a:prstGeom>
          <a:solidFill>
            <a:srgbClr val="FFCC99">
              <a:alpha val="25882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lnSpc>
                <a:spcPct val="150000"/>
              </a:lnSpc>
              <a:defRPr sz="32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כי </a:t>
            </a:r>
            <a:r>
              <a:rPr lang="he-IL" sz="2000" dirty="0" err="1"/>
              <a:t>קאמר</a:t>
            </a:r>
            <a:r>
              <a:rPr lang="he-IL" sz="2000" dirty="0"/>
              <a:t> רבי שמעון בן אלעזר </a:t>
            </a:r>
          </a:p>
          <a:p>
            <a:r>
              <a:rPr lang="he-IL" sz="2000" dirty="0"/>
              <a:t>ברוב כנענים - אבל ברוב ישראל לא; </a:t>
            </a:r>
          </a:p>
          <a:p>
            <a:r>
              <a:rPr lang="he-IL" sz="2000" dirty="0"/>
              <a:t>או </a:t>
            </a:r>
            <a:r>
              <a:rPr lang="he-IL" sz="2000" dirty="0" err="1"/>
              <a:t>דלמא</a:t>
            </a:r>
            <a:r>
              <a:rPr lang="he-IL" sz="2000" dirty="0"/>
              <a:t> </a:t>
            </a:r>
          </a:p>
          <a:p>
            <a:r>
              <a:rPr lang="he-IL" sz="2000" dirty="0"/>
              <a:t>אפילו ברוב ישראל נמי אמר 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DA779334-48F2-8A3C-E995-746E7D097E0C}"/>
              </a:ext>
            </a:extLst>
          </p:cNvPr>
          <p:cNvSpPr/>
          <p:nvPr/>
        </p:nvSpPr>
        <p:spPr>
          <a:xfrm>
            <a:off x="9801818" y="1710813"/>
            <a:ext cx="935008" cy="3441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ACA99F4C-A9B2-B448-4F7F-E81391F515BB}"/>
              </a:ext>
            </a:extLst>
          </p:cNvPr>
          <p:cNvSpPr txBox="1"/>
          <p:nvPr/>
        </p:nvSpPr>
        <p:spPr>
          <a:xfrm>
            <a:off x="9261987" y="3712564"/>
            <a:ext cx="2812027" cy="2359620"/>
          </a:xfrm>
          <a:prstGeom prst="rect">
            <a:avLst/>
          </a:prstGeom>
          <a:solidFill>
            <a:srgbClr val="FFCC99">
              <a:alpha val="25882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/>
            <a:r>
              <a:rPr lang="he-IL" dirty="0"/>
              <a:t>אם תמצא לומר </a:t>
            </a:r>
          </a:p>
          <a:p>
            <a:pPr algn="r"/>
            <a:r>
              <a:rPr lang="he-IL" dirty="0"/>
              <a:t>אפילו ברוב ישראל נמי אמר: </a:t>
            </a:r>
          </a:p>
          <a:p>
            <a:r>
              <a:rPr lang="he-IL" dirty="0"/>
              <a:t>פליגי רבנן עליה </a:t>
            </a:r>
          </a:p>
          <a:p>
            <a:r>
              <a:rPr lang="he-IL" dirty="0"/>
              <a:t>או </a:t>
            </a:r>
          </a:p>
          <a:p>
            <a:r>
              <a:rPr lang="he-IL" dirty="0"/>
              <a:t>לא פליגי </a:t>
            </a:r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1CAA2692-A841-C4A1-8D96-C8A802DE4232}"/>
              </a:ext>
            </a:extLst>
          </p:cNvPr>
          <p:cNvSpPr/>
          <p:nvPr/>
        </p:nvSpPr>
        <p:spPr>
          <a:xfrm>
            <a:off x="9261987" y="337879"/>
            <a:ext cx="1857352" cy="3441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7DBCFA7A-6C7A-6A35-7CBE-C084BC194E23}"/>
              </a:ext>
            </a:extLst>
          </p:cNvPr>
          <p:cNvSpPr txBox="1"/>
          <p:nvPr/>
        </p:nvSpPr>
        <p:spPr>
          <a:xfrm>
            <a:off x="6145158" y="3712564"/>
            <a:ext cx="2812028" cy="2352760"/>
          </a:xfrm>
          <a:prstGeom prst="rect">
            <a:avLst/>
          </a:prstGeom>
          <a:solidFill>
            <a:srgbClr val="FFCC99">
              <a:alpha val="25882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ואם תמצא לומר פליגי, </a:t>
            </a:r>
          </a:p>
          <a:p>
            <a:r>
              <a:rPr lang="he-IL" dirty="0"/>
              <a:t>ברוב ישראל ודאי פליגי: </a:t>
            </a:r>
          </a:p>
          <a:p>
            <a:pPr algn="ctr"/>
            <a:r>
              <a:rPr lang="he-IL" dirty="0"/>
              <a:t>ברוב כנענים פליגי </a:t>
            </a:r>
          </a:p>
          <a:p>
            <a:pPr algn="ctr"/>
            <a:r>
              <a:rPr lang="he-IL" dirty="0"/>
              <a:t>או </a:t>
            </a:r>
          </a:p>
          <a:p>
            <a:pPr algn="ctr"/>
            <a:r>
              <a:rPr lang="he-IL" dirty="0"/>
              <a:t>לא פליגי 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D6067D51-3A42-0B0B-ACDD-1E439F30946E}"/>
              </a:ext>
            </a:extLst>
          </p:cNvPr>
          <p:cNvSpPr txBox="1"/>
          <p:nvPr/>
        </p:nvSpPr>
        <p:spPr>
          <a:xfrm>
            <a:off x="3208099" y="3715395"/>
            <a:ext cx="2563081" cy="2352760"/>
          </a:xfrm>
          <a:prstGeom prst="rect">
            <a:avLst/>
          </a:prstGeom>
          <a:gradFill flip="none" rotWithShape="1">
            <a:gsLst>
              <a:gs pos="0">
                <a:srgbClr val="FFCC99">
                  <a:shade val="30000"/>
                  <a:satMod val="115000"/>
                </a:srgbClr>
              </a:gs>
              <a:gs pos="50000">
                <a:srgbClr val="FFCC99">
                  <a:shade val="67500"/>
                  <a:satMod val="115000"/>
                </a:srgbClr>
              </a:gs>
              <a:gs pos="100000">
                <a:srgbClr val="FFCC99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ואם תמצא לומר </a:t>
            </a:r>
          </a:p>
          <a:p>
            <a:r>
              <a:rPr lang="he-IL" dirty="0"/>
              <a:t>פליגי אפילו ברוב כנענים: </a:t>
            </a:r>
          </a:p>
          <a:p>
            <a:pPr algn="ctr"/>
            <a:r>
              <a:rPr lang="he-IL" dirty="0"/>
              <a:t>הלכה כמותו </a:t>
            </a:r>
          </a:p>
          <a:p>
            <a:pPr algn="ctr"/>
            <a:r>
              <a:rPr lang="he-IL" dirty="0"/>
              <a:t>או </a:t>
            </a:r>
          </a:p>
          <a:p>
            <a:pPr algn="ctr"/>
            <a:r>
              <a:rPr lang="he-IL" dirty="0"/>
              <a:t>אין הלכה כמותו 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8A5487BA-3BD4-3DE8-2DE3-86987FCA5CDB}"/>
              </a:ext>
            </a:extLst>
          </p:cNvPr>
          <p:cNvSpPr txBox="1"/>
          <p:nvPr/>
        </p:nvSpPr>
        <p:spPr>
          <a:xfrm>
            <a:off x="266527" y="3709134"/>
            <a:ext cx="2563080" cy="2359620"/>
          </a:xfrm>
          <a:prstGeom prst="rect">
            <a:avLst/>
          </a:prstGeom>
          <a:gradFill flip="none" rotWithShape="1">
            <a:gsLst>
              <a:gs pos="0">
                <a:srgbClr val="FFCC99">
                  <a:shade val="30000"/>
                  <a:satMod val="115000"/>
                </a:srgbClr>
              </a:gs>
              <a:gs pos="50000">
                <a:srgbClr val="FFCC99">
                  <a:shade val="67500"/>
                  <a:satMod val="115000"/>
                </a:srgbClr>
              </a:gs>
              <a:gs pos="100000">
                <a:srgbClr val="FFCC99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אם תמצא לומר </a:t>
            </a:r>
          </a:p>
          <a:p>
            <a:r>
              <a:rPr lang="he-IL" dirty="0"/>
              <a:t>הלכה כמותו: </a:t>
            </a:r>
          </a:p>
          <a:p>
            <a:pPr algn="ctr"/>
            <a:r>
              <a:rPr lang="he-IL" dirty="0" err="1"/>
              <a:t>דוקא</a:t>
            </a:r>
            <a:r>
              <a:rPr lang="he-IL" dirty="0"/>
              <a:t> ברוב כנענים </a:t>
            </a:r>
          </a:p>
          <a:p>
            <a:pPr algn="ctr"/>
            <a:r>
              <a:rPr lang="he-IL" dirty="0"/>
              <a:t>או </a:t>
            </a:r>
          </a:p>
          <a:p>
            <a:pPr algn="ctr"/>
            <a:r>
              <a:rPr lang="he-IL" dirty="0"/>
              <a:t>אפילו ברוב ישראל </a:t>
            </a:r>
          </a:p>
        </p:txBody>
      </p:sp>
      <p:pic>
        <p:nvPicPr>
          <p:cNvPr id="25" name="תמונה 24">
            <a:extLst>
              <a:ext uri="{FF2B5EF4-FFF2-40B4-BE49-F238E27FC236}">
                <a16:creationId xmlns:a16="http://schemas.microsoft.com/office/drawing/2014/main" id="{4FDCF939-9855-7C18-613C-08F254A7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321" y="2391088"/>
            <a:ext cx="345686" cy="665446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02E56C6F-8D59-2D6B-E8C7-AD681F007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4369" y="5399878"/>
            <a:ext cx="379645" cy="665446"/>
          </a:xfrm>
          <a:prstGeom prst="rect">
            <a:avLst/>
          </a:prstGeom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84B87CC3-ED51-E1FC-CBF5-DBBC944AC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507" y="134963"/>
            <a:ext cx="379645" cy="665446"/>
          </a:xfrm>
          <a:prstGeom prst="rect">
            <a:avLst/>
          </a:prstGeom>
        </p:spPr>
      </p:pic>
      <p:pic>
        <p:nvPicPr>
          <p:cNvPr id="31" name="תמונה 30">
            <a:extLst>
              <a:ext uri="{FF2B5EF4-FFF2-40B4-BE49-F238E27FC236}">
                <a16:creationId xmlns:a16="http://schemas.microsoft.com/office/drawing/2014/main" id="{3661E8F5-CD76-F078-1945-77225A885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228" y="5395576"/>
            <a:ext cx="388958" cy="665446"/>
          </a:xfrm>
          <a:prstGeom prst="rect">
            <a:avLst/>
          </a:prstGeom>
        </p:spPr>
      </p:pic>
      <p:pic>
        <p:nvPicPr>
          <p:cNvPr id="33" name="תמונה 32">
            <a:extLst>
              <a:ext uri="{FF2B5EF4-FFF2-40B4-BE49-F238E27FC236}">
                <a16:creationId xmlns:a16="http://schemas.microsoft.com/office/drawing/2014/main" id="{2CE21150-75C2-AD2F-C4EF-F3D58EA6F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9630" y="5400558"/>
            <a:ext cx="356569" cy="660464"/>
          </a:xfrm>
          <a:prstGeom prst="rect">
            <a:avLst/>
          </a:prstGeom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id="{4DC76D65-67C6-3885-8897-5C023DB7E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6152" y="5410635"/>
            <a:ext cx="368547" cy="658119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19BBCBD0-43C2-7887-219D-348B1C110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316" y="1550154"/>
            <a:ext cx="345686" cy="66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112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22A64-13AB-59C2-79BF-FEC1F3AB1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758451E-8A91-3681-FAA0-2CBA7BD0F75D}"/>
              </a:ext>
            </a:extLst>
          </p:cNvPr>
          <p:cNvSpPr txBox="1"/>
          <p:nvPr/>
        </p:nvSpPr>
        <p:spPr>
          <a:xfrm>
            <a:off x="10648572" y="19519"/>
            <a:ext cx="1494261" cy="588879"/>
          </a:xfrm>
          <a:prstGeom prst="rect">
            <a:avLst/>
          </a:prstGeom>
          <a:solidFill>
            <a:srgbClr val="FFCC99">
              <a:alpha val="25882"/>
            </a:srgb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ctr"/>
            <a:r>
              <a:rPr lang="he-IL" sz="2400" dirty="0" err="1"/>
              <a:t>איבעיא</a:t>
            </a:r>
            <a:r>
              <a:rPr lang="he-IL" sz="2400" dirty="0"/>
              <a:t> להו</a:t>
            </a:r>
          </a:p>
        </p:txBody>
      </p:sp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D6382086-FB6B-861A-24B5-F592390BB162}"/>
              </a:ext>
            </a:extLst>
          </p:cNvPr>
          <p:cNvGrpSpPr/>
          <p:nvPr/>
        </p:nvGrpSpPr>
        <p:grpSpPr>
          <a:xfrm>
            <a:off x="8544227" y="637538"/>
            <a:ext cx="3608440" cy="1891095"/>
            <a:chOff x="8032955" y="1037880"/>
            <a:chExt cx="3932904" cy="1891095"/>
          </a:xfrm>
        </p:grpSpPr>
        <p:sp>
          <p:nvSpPr>
            <p:cNvPr id="7" name="תיבת טקסט 6">
              <a:extLst>
                <a:ext uri="{FF2B5EF4-FFF2-40B4-BE49-F238E27FC236}">
                  <a16:creationId xmlns:a16="http://schemas.microsoft.com/office/drawing/2014/main" id="{920AA00E-0F09-BC4C-4BAF-ABF4CE1A74CE}"/>
                </a:ext>
              </a:extLst>
            </p:cNvPr>
            <p:cNvSpPr txBox="1"/>
            <p:nvPr/>
          </p:nvSpPr>
          <p:spPr>
            <a:xfrm>
              <a:off x="8032955" y="1037880"/>
              <a:ext cx="3932904" cy="1891095"/>
            </a:xfrm>
            <a:prstGeom prst="rect">
              <a:avLst/>
            </a:prstGeom>
            <a:solidFill>
              <a:srgbClr val="FFCC99">
                <a:alpha val="25882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>
              <a:defPPr>
                <a:defRPr lang="he-IL"/>
              </a:defPPr>
              <a:lvl1pPr algn="ctr">
                <a:lnSpc>
                  <a:spcPct val="150000"/>
                </a:lnSpc>
                <a:defRPr sz="3200">
                  <a:latin typeface="Assistant" panose="00000500000000000000" pitchFamily="2" charset="-79"/>
                  <a:cs typeface="Assistant" panose="00000500000000000000" pitchFamily="2" charset="-79"/>
                </a:defRPr>
              </a:lvl1pPr>
            </a:lstStyle>
            <a:p>
              <a:r>
                <a:rPr lang="he-IL" sz="2000" dirty="0"/>
                <a:t>כי </a:t>
              </a:r>
              <a:r>
                <a:rPr lang="he-IL" sz="2000" dirty="0" err="1"/>
                <a:t>קאמר</a:t>
              </a:r>
              <a:r>
                <a:rPr lang="he-IL" sz="2000" dirty="0"/>
                <a:t> רבי שמעון בן אלעזר </a:t>
              </a:r>
            </a:p>
            <a:p>
              <a:r>
                <a:rPr lang="he-IL" sz="2000" dirty="0"/>
                <a:t>ברוב כנענים - אבל ברוב ישראל לא; </a:t>
              </a:r>
            </a:p>
            <a:p>
              <a:r>
                <a:rPr lang="he-IL" sz="2000" dirty="0"/>
                <a:t>או </a:t>
              </a:r>
              <a:r>
                <a:rPr lang="he-IL" sz="2000" dirty="0" err="1"/>
                <a:t>דלמא</a:t>
              </a:r>
              <a:r>
                <a:rPr lang="he-IL" sz="2000" dirty="0"/>
                <a:t> </a:t>
              </a:r>
            </a:p>
            <a:p>
              <a:r>
                <a:rPr lang="he-IL" sz="2000" dirty="0"/>
                <a:t>אפילו ברוב ישראל נמי אמר </a:t>
              </a:r>
            </a:p>
          </p:txBody>
        </p:sp>
        <p:pic>
          <p:nvPicPr>
            <p:cNvPr id="25" name="תמונה 24">
              <a:extLst>
                <a:ext uri="{FF2B5EF4-FFF2-40B4-BE49-F238E27FC236}">
                  <a16:creationId xmlns:a16="http://schemas.microsoft.com/office/drawing/2014/main" id="{DBB29BE9-A1E7-9D82-9A44-5E4CE9678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20173" y="2263529"/>
              <a:ext cx="345686" cy="665446"/>
            </a:xfrm>
            <a:prstGeom prst="rect">
              <a:avLst/>
            </a:prstGeom>
          </p:spPr>
        </p:pic>
      </p:grp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DAE669-1058-F2B4-55D1-ACED801B32C5}"/>
              </a:ext>
            </a:extLst>
          </p:cNvPr>
          <p:cNvGrpSpPr/>
          <p:nvPr/>
        </p:nvGrpSpPr>
        <p:grpSpPr>
          <a:xfrm>
            <a:off x="5667217" y="169013"/>
            <a:ext cx="2812027" cy="2359620"/>
            <a:chOff x="9261987" y="3712564"/>
            <a:chExt cx="2812027" cy="2359620"/>
          </a:xfrm>
        </p:grpSpPr>
        <p:sp>
          <p:nvSpPr>
            <p:cNvPr id="10" name="תיבת טקסט 9">
              <a:extLst>
                <a:ext uri="{FF2B5EF4-FFF2-40B4-BE49-F238E27FC236}">
                  <a16:creationId xmlns:a16="http://schemas.microsoft.com/office/drawing/2014/main" id="{9E21E5E2-D51D-364C-6676-B8AEB0492CC4}"/>
                </a:ext>
              </a:extLst>
            </p:cNvPr>
            <p:cNvSpPr txBox="1"/>
            <p:nvPr/>
          </p:nvSpPr>
          <p:spPr>
            <a:xfrm>
              <a:off x="9261987" y="3712564"/>
              <a:ext cx="2812027" cy="2359620"/>
            </a:xfrm>
            <a:prstGeom prst="rect">
              <a:avLst/>
            </a:prstGeom>
            <a:solidFill>
              <a:srgbClr val="FFCC99">
                <a:alpha val="25882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>
              <a:defPPr>
                <a:defRPr lang="he-IL"/>
              </a:defPPr>
              <a:lvl1pPr algn="ctr">
                <a:lnSpc>
                  <a:spcPct val="150000"/>
                </a:lnSpc>
                <a:defRPr sz="2000">
                  <a:latin typeface="Assistant" panose="00000500000000000000" pitchFamily="2" charset="-79"/>
                  <a:cs typeface="Assistant" panose="00000500000000000000" pitchFamily="2" charset="-79"/>
                </a:defRPr>
              </a:lvl1pPr>
            </a:lstStyle>
            <a:p>
              <a:pPr algn="r"/>
              <a:r>
                <a:rPr lang="he-IL" dirty="0"/>
                <a:t>אם תמצא לומר </a:t>
              </a:r>
            </a:p>
            <a:p>
              <a:pPr algn="r"/>
              <a:r>
                <a:rPr lang="he-IL" dirty="0"/>
                <a:t>אפילו ברוב ישראל נמי אמר: </a:t>
              </a:r>
            </a:p>
            <a:p>
              <a:r>
                <a:rPr lang="he-IL" dirty="0"/>
                <a:t>פליגי רבנן עליה </a:t>
              </a:r>
            </a:p>
            <a:p>
              <a:r>
                <a:rPr lang="he-IL" dirty="0"/>
                <a:t>או </a:t>
              </a:r>
            </a:p>
            <a:p>
              <a:r>
                <a:rPr lang="he-IL" dirty="0"/>
                <a:t>לא פליגי </a:t>
              </a:r>
            </a:p>
          </p:txBody>
        </p:sp>
        <p:pic>
          <p:nvPicPr>
            <p:cNvPr id="28" name="תמונה 27">
              <a:extLst>
                <a:ext uri="{FF2B5EF4-FFF2-40B4-BE49-F238E27FC236}">
                  <a16:creationId xmlns:a16="http://schemas.microsoft.com/office/drawing/2014/main" id="{9FA3B543-0BA8-C313-A412-77EB1FEF0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94369" y="5399878"/>
              <a:ext cx="379645" cy="665446"/>
            </a:xfrm>
            <a:prstGeom prst="rect">
              <a:avLst/>
            </a:prstGeom>
          </p:spPr>
        </p:pic>
      </p:grp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16825D3E-9139-6286-389A-E84C03D86FD7}"/>
              </a:ext>
            </a:extLst>
          </p:cNvPr>
          <p:cNvGrpSpPr/>
          <p:nvPr/>
        </p:nvGrpSpPr>
        <p:grpSpPr>
          <a:xfrm>
            <a:off x="2962437" y="175873"/>
            <a:ext cx="2563082" cy="2352760"/>
            <a:chOff x="6394104" y="3712564"/>
            <a:chExt cx="2563082" cy="2352760"/>
          </a:xfrm>
        </p:grpSpPr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2A8BC667-2222-7F64-1931-1FB58CA38AF3}"/>
                </a:ext>
              </a:extLst>
            </p:cNvPr>
            <p:cNvSpPr txBox="1"/>
            <p:nvPr/>
          </p:nvSpPr>
          <p:spPr>
            <a:xfrm>
              <a:off x="6394104" y="3712564"/>
              <a:ext cx="2563082" cy="2352760"/>
            </a:xfrm>
            <a:prstGeom prst="rect">
              <a:avLst/>
            </a:prstGeom>
            <a:solidFill>
              <a:srgbClr val="FFCC99">
                <a:alpha val="25882"/>
              </a:srgb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>
              <a:defPPr>
                <a:defRPr lang="he-IL"/>
              </a:defPPr>
              <a:lvl1pPr>
                <a:lnSpc>
                  <a:spcPct val="150000"/>
                </a:lnSpc>
                <a:defRPr sz="2000">
                  <a:latin typeface="Assistant" panose="00000500000000000000" pitchFamily="2" charset="-79"/>
                  <a:cs typeface="Assistant" panose="00000500000000000000" pitchFamily="2" charset="-79"/>
                </a:defRPr>
              </a:lvl1pPr>
            </a:lstStyle>
            <a:p>
              <a:r>
                <a:rPr lang="he-IL" dirty="0"/>
                <a:t>ואם תמצא לומר פליגי, </a:t>
              </a:r>
            </a:p>
            <a:p>
              <a:r>
                <a:rPr lang="he-IL" dirty="0"/>
                <a:t>ברוב ישראל ודאי פליגי: </a:t>
              </a:r>
            </a:p>
            <a:p>
              <a:pPr algn="ctr"/>
              <a:r>
                <a:rPr lang="he-IL" dirty="0"/>
                <a:t>ברוב כנענים פליגי </a:t>
              </a:r>
            </a:p>
            <a:p>
              <a:pPr algn="ctr"/>
              <a:r>
                <a:rPr lang="he-IL" dirty="0"/>
                <a:t>או </a:t>
              </a:r>
            </a:p>
            <a:p>
              <a:pPr algn="ctr"/>
              <a:r>
                <a:rPr lang="he-IL" dirty="0"/>
                <a:t>לא פליגי </a:t>
              </a:r>
            </a:p>
          </p:txBody>
        </p:sp>
        <p:pic>
          <p:nvPicPr>
            <p:cNvPr id="31" name="תמונה 30">
              <a:extLst>
                <a:ext uri="{FF2B5EF4-FFF2-40B4-BE49-F238E27FC236}">
                  <a16:creationId xmlns:a16="http://schemas.microsoft.com/office/drawing/2014/main" id="{F4AA41D5-1E8C-A1F6-C8C6-B45F6D7D9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68228" y="5395576"/>
              <a:ext cx="388958" cy="665446"/>
            </a:xfrm>
            <a:prstGeom prst="rect">
              <a:avLst/>
            </a:prstGeom>
          </p:spPr>
        </p:pic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0DB731D1-5C9C-4D43-262E-2F242C34DDFD}"/>
              </a:ext>
            </a:extLst>
          </p:cNvPr>
          <p:cNvGrpSpPr/>
          <p:nvPr/>
        </p:nvGrpSpPr>
        <p:grpSpPr>
          <a:xfrm>
            <a:off x="0" y="2132031"/>
            <a:ext cx="2563081" cy="2352760"/>
            <a:chOff x="3208099" y="3715395"/>
            <a:chExt cx="2563081" cy="2352760"/>
          </a:xfrm>
        </p:grpSpPr>
        <p:sp>
          <p:nvSpPr>
            <p:cNvPr id="15" name="תיבת טקסט 14">
              <a:extLst>
                <a:ext uri="{FF2B5EF4-FFF2-40B4-BE49-F238E27FC236}">
                  <a16:creationId xmlns:a16="http://schemas.microsoft.com/office/drawing/2014/main" id="{4B3C59D7-82CE-AD9E-EC1E-D26DA6839CFB}"/>
                </a:ext>
              </a:extLst>
            </p:cNvPr>
            <p:cNvSpPr txBox="1"/>
            <p:nvPr/>
          </p:nvSpPr>
          <p:spPr>
            <a:xfrm>
              <a:off x="3208099" y="3715395"/>
              <a:ext cx="2563081" cy="2352760"/>
            </a:xfrm>
            <a:prstGeom prst="rect">
              <a:avLst/>
            </a:prstGeom>
            <a:gradFill flip="none" rotWithShape="1">
              <a:gsLst>
                <a:gs pos="0">
                  <a:srgbClr val="FFCC99">
                    <a:shade val="30000"/>
                    <a:satMod val="115000"/>
                  </a:srgbClr>
                </a:gs>
                <a:gs pos="50000">
                  <a:srgbClr val="FFCC99">
                    <a:shade val="67500"/>
                    <a:satMod val="115000"/>
                  </a:srgbClr>
                </a:gs>
                <a:gs pos="100000">
                  <a:srgbClr val="FFCC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>
              <a:defPPr>
                <a:defRPr lang="he-IL"/>
              </a:defPPr>
              <a:lvl1pPr>
                <a:lnSpc>
                  <a:spcPct val="150000"/>
                </a:lnSpc>
                <a:defRPr sz="2000">
                  <a:latin typeface="Assistant" panose="00000500000000000000" pitchFamily="2" charset="-79"/>
                  <a:cs typeface="Assistant" panose="00000500000000000000" pitchFamily="2" charset="-79"/>
                </a:defRPr>
              </a:lvl1pPr>
            </a:lstStyle>
            <a:p>
              <a:r>
                <a:rPr lang="he-IL" dirty="0"/>
                <a:t>ואם תמצא לומר </a:t>
              </a:r>
            </a:p>
            <a:p>
              <a:r>
                <a:rPr lang="he-IL" dirty="0"/>
                <a:t>פליגי אפילו ברוב כנענים: </a:t>
              </a:r>
            </a:p>
            <a:p>
              <a:pPr algn="ctr"/>
              <a:r>
                <a:rPr lang="he-IL" dirty="0"/>
                <a:t>הלכה כמותו </a:t>
              </a:r>
            </a:p>
            <a:p>
              <a:pPr algn="ctr"/>
              <a:r>
                <a:rPr lang="he-IL" dirty="0"/>
                <a:t>או </a:t>
              </a:r>
            </a:p>
            <a:p>
              <a:pPr algn="ctr"/>
              <a:r>
                <a:rPr lang="he-IL" dirty="0"/>
                <a:t>אין הלכה כמותו </a:t>
              </a:r>
            </a:p>
          </p:txBody>
        </p:sp>
        <p:pic>
          <p:nvPicPr>
            <p:cNvPr id="33" name="תמונה 32">
              <a:extLst>
                <a:ext uri="{FF2B5EF4-FFF2-40B4-BE49-F238E27FC236}">
                  <a16:creationId xmlns:a16="http://schemas.microsoft.com/office/drawing/2014/main" id="{F86D4573-8325-2B42-C74C-75F65BA3F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09630" y="5400558"/>
              <a:ext cx="356569" cy="660464"/>
            </a:xfrm>
            <a:prstGeom prst="rect">
              <a:avLst/>
            </a:prstGeom>
          </p:spPr>
        </p:pic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4AAA5566-AA7F-360E-7624-14A5C4A5BB80}"/>
              </a:ext>
            </a:extLst>
          </p:cNvPr>
          <p:cNvGrpSpPr/>
          <p:nvPr/>
        </p:nvGrpSpPr>
        <p:grpSpPr>
          <a:xfrm>
            <a:off x="0" y="4498380"/>
            <a:ext cx="2563080" cy="2359620"/>
            <a:chOff x="83847" y="4363417"/>
            <a:chExt cx="2563080" cy="2359620"/>
          </a:xfrm>
        </p:grpSpPr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B96162D5-2AE4-6451-F28B-4106438AE15C}"/>
                </a:ext>
              </a:extLst>
            </p:cNvPr>
            <p:cNvSpPr txBox="1"/>
            <p:nvPr/>
          </p:nvSpPr>
          <p:spPr>
            <a:xfrm>
              <a:off x="83847" y="4363417"/>
              <a:ext cx="2563080" cy="2359620"/>
            </a:xfrm>
            <a:prstGeom prst="rect">
              <a:avLst/>
            </a:prstGeom>
            <a:gradFill flip="none" rotWithShape="1">
              <a:gsLst>
                <a:gs pos="0">
                  <a:srgbClr val="FFCC99">
                    <a:shade val="30000"/>
                    <a:satMod val="115000"/>
                  </a:srgbClr>
                </a:gs>
                <a:gs pos="50000">
                  <a:srgbClr val="FFCC99">
                    <a:shade val="67500"/>
                    <a:satMod val="115000"/>
                  </a:srgbClr>
                </a:gs>
                <a:gs pos="100000">
                  <a:srgbClr val="FFCC99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>
              <a:defPPr>
                <a:defRPr lang="he-IL"/>
              </a:defPPr>
              <a:lvl1pPr>
                <a:lnSpc>
                  <a:spcPct val="150000"/>
                </a:lnSpc>
                <a:defRPr sz="2000">
                  <a:latin typeface="Assistant" panose="00000500000000000000" pitchFamily="2" charset="-79"/>
                  <a:cs typeface="Assistant" panose="00000500000000000000" pitchFamily="2" charset="-79"/>
                </a:defRPr>
              </a:lvl1pPr>
            </a:lstStyle>
            <a:p>
              <a:r>
                <a:rPr lang="he-IL" dirty="0"/>
                <a:t>אם תמצא לומר </a:t>
              </a:r>
            </a:p>
            <a:p>
              <a:r>
                <a:rPr lang="he-IL" dirty="0"/>
                <a:t>הלכה כמותו: </a:t>
              </a:r>
            </a:p>
            <a:p>
              <a:pPr algn="ctr"/>
              <a:r>
                <a:rPr lang="he-IL" dirty="0" err="1"/>
                <a:t>דוקא</a:t>
              </a:r>
              <a:r>
                <a:rPr lang="he-IL" dirty="0"/>
                <a:t> ברוב כנענים </a:t>
              </a:r>
            </a:p>
            <a:p>
              <a:pPr algn="ctr"/>
              <a:r>
                <a:rPr lang="he-IL" dirty="0"/>
                <a:t>או </a:t>
              </a:r>
            </a:p>
            <a:p>
              <a:pPr algn="ctr"/>
              <a:r>
                <a:rPr lang="he-IL" dirty="0"/>
                <a:t>אפילו ברוב ישראל </a:t>
              </a:r>
            </a:p>
          </p:txBody>
        </p:sp>
        <p:pic>
          <p:nvPicPr>
            <p:cNvPr id="35" name="תמונה 34">
              <a:extLst>
                <a:ext uri="{FF2B5EF4-FFF2-40B4-BE49-F238E27FC236}">
                  <a16:creationId xmlns:a16="http://schemas.microsoft.com/office/drawing/2014/main" id="{843A702D-A717-5A36-A55F-AF1EDC056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8380" y="6058057"/>
              <a:ext cx="368547" cy="658119"/>
            </a:xfrm>
            <a:prstGeom prst="rect">
              <a:avLst/>
            </a:prstGeom>
          </p:spPr>
        </p:pic>
      </p:grp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9DB5CECD-7077-7CDE-C296-B5C0AB54ECA2}"/>
              </a:ext>
            </a:extLst>
          </p:cNvPr>
          <p:cNvSpPr txBox="1"/>
          <p:nvPr/>
        </p:nvSpPr>
        <p:spPr>
          <a:xfrm>
            <a:off x="6377" y="0"/>
            <a:ext cx="2677829" cy="194681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600" dirty="0"/>
              <a:t>וכן היה רבי שמעון בן אלעזר אומר: המוצא </a:t>
            </a:r>
            <a:r>
              <a:rPr lang="he-IL" sz="1600" dirty="0" err="1"/>
              <a:t>בסרטיא</a:t>
            </a:r>
            <a:r>
              <a:rPr lang="he-IL" sz="1600" dirty="0"/>
              <a:t> </a:t>
            </a:r>
            <a:r>
              <a:rPr lang="he-IL" sz="1600" dirty="0" err="1"/>
              <a:t>ופלטיא</a:t>
            </a:r>
            <a:r>
              <a:rPr lang="he-IL" sz="1600" dirty="0"/>
              <a:t> גדולה, </a:t>
            </a:r>
          </a:p>
          <a:p>
            <a:r>
              <a:rPr lang="he-IL" sz="1600" dirty="0"/>
              <a:t>ובכל מקום </a:t>
            </a:r>
            <a:r>
              <a:rPr lang="he-IL" sz="1800" b="1" dirty="0"/>
              <a:t>שהרבים</a:t>
            </a:r>
            <a:r>
              <a:rPr lang="he-IL" sz="1600" dirty="0"/>
              <a:t> </a:t>
            </a:r>
            <a:r>
              <a:rPr lang="he-IL" sz="1600" dirty="0" err="1"/>
              <a:t>מצויין</a:t>
            </a:r>
            <a:r>
              <a:rPr lang="he-IL" sz="1600" dirty="0"/>
              <a:t> שם </a:t>
            </a:r>
          </a:p>
          <a:p>
            <a:r>
              <a:rPr lang="he-IL" sz="1400" dirty="0"/>
              <a:t>	</a:t>
            </a:r>
            <a:r>
              <a:rPr lang="he-IL" sz="1600" dirty="0"/>
              <a:t>הרי אלו שלו </a:t>
            </a:r>
          </a:p>
          <a:p>
            <a:r>
              <a:rPr lang="he-IL" sz="1600" dirty="0"/>
              <a:t>מפני שהבעלים </a:t>
            </a:r>
            <a:r>
              <a:rPr lang="he-IL" sz="1600" dirty="0" err="1"/>
              <a:t>מתיאשין</a:t>
            </a:r>
            <a:r>
              <a:rPr lang="he-IL" sz="1600" dirty="0"/>
              <a:t> מהן </a:t>
            </a: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CB56B9C2-361F-C74E-15F0-5233FBE16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173" y="2754250"/>
            <a:ext cx="345686" cy="665446"/>
          </a:xfrm>
          <a:prstGeom prst="rect">
            <a:avLst/>
          </a:prstGeom>
        </p:spPr>
      </p:pic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5DE869CF-8EDE-EEA2-4B1A-0576F12E234E}"/>
              </a:ext>
            </a:extLst>
          </p:cNvPr>
          <p:cNvSpPr txBox="1"/>
          <p:nvPr/>
        </p:nvSpPr>
        <p:spPr>
          <a:xfrm>
            <a:off x="6250916" y="2685000"/>
            <a:ext cx="5066147" cy="923330"/>
          </a:xfrm>
          <a:prstGeom prst="rect">
            <a:avLst/>
          </a:prstGeom>
          <a:gradFill>
            <a:gsLst>
              <a:gs pos="40000">
                <a:schemeClr val="tx2">
                  <a:lumMod val="10000"/>
                  <a:lumOff val="90000"/>
                  <a:alpha val="5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מי הם הרבים עליהם דיבר ר' שמעון בן אלעזר שבהם הדין "הרי אלו שלו", האם הם גוים או אפילו כשהם יהודים?</a:t>
            </a:r>
          </a:p>
          <a:p>
            <a:endParaRPr lang="he-IL" dirty="0"/>
          </a:p>
        </p:txBody>
      </p:sp>
      <p:pic>
        <p:nvPicPr>
          <p:cNvPr id="21" name="תמונה 20">
            <a:extLst>
              <a:ext uri="{FF2B5EF4-FFF2-40B4-BE49-F238E27FC236}">
                <a16:creationId xmlns:a16="http://schemas.microsoft.com/office/drawing/2014/main" id="{24E9D6BA-E754-65E4-7EED-20AA20BD4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824" y="3768756"/>
            <a:ext cx="379645" cy="665446"/>
          </a:xfrm>
          <a:prstGeom prst="rect">
            <a:avLst/>
          </a:prstGeom>
        </p:spPr>
      </p:pic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F2F34D00-80A7-5BC8-DF52-A3C05EE798A5}"/>
              </a:ext>
            </a:extLst>
          </p:cNvPr>
          <p:cNvSpPr txBox="1"/>
          <p:nvPr/>
        </p:nvSpPr>
        <p:spPr>
          <a:xfrm>
            <a:off x="4592693" y="3765171"/>
            <a:ext cx="4758813" cy="646331"/>
          </a:xfrm>
          <a:prstGeom prst="rect">
            <a:avLst/>
          </a:prstGeom>
          <a:gradFill>
            <a:gsLst>
              <a:gs pos="40000">
                <a:schemeClr val="tx2">
                  <a:lumMod val="10000"/>
                  <a:lumOff val="90000"/>
                  <a:alpha val="5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מה דעת </a:t>
            </a:r>
            <a:r>
              <a:rPr lang="he-IL" b="1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חכמים</a:t>
            </a:r>
            <a:r>
              <a:rPr lang="he-IL" dirty="0"/>
              <a:t> ביחס למי שמוצא </a:t>
            </a:r>
            <a:r>
              <a:rPr lang="he-IL" dirty="0" err="1"/>
              <a:t>אבידה</a:t>
            </a:r>
            <a:r>
              <a:rPr lang="he-IL" dirty="0"/>
              <a:t> </a:t>
            </a:r>
            <a:r>
              <a:rPr lang="he-IL" dirty="0" err="1"/>
              <a:t>בסרטיא</a:t>
            </a:r>
            <a:r>
              <a:rPr lang="he-IL" dirty="0"/>
              <a:t> </a:t>
            </a:r>
            <a:r>
              <a:rPr lang="he-IL" dirty="0" err="1"/>
              <a:t>ופלטיא</a:t>
            </a:r>
            <a:r>
              <a:rPr lang="he-IL" dirty="0"/>
              <a:t> גדולה כשיש שם רוב ישראל? </a:t>
            </a:r>
          </a:p>
        </p:txBody>
      </p:sp>
      <p:pic>
        <p:nvPicPr>
          <p:cNvPr id="23" name="תמונה 22">
            <a:extLst>
              <a:ext uri="{FF2B5EF4-FFF2-40B4-BE49-F238E27FC236}">
                <a16:creationId xmlns:a16="http://schemas.microsoft.com/office/drawing/2014/main" id="{E372F1B3-CB0B-AF08-3AFE-1A913224C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511" y="4515504"/>
            <a:ext cx="388958" cy="665446"/>
          </a:xfrm>
          <a:prstGeom prst="rect">
            <a:avLst/>
          </a:prstGeom>
        </p:spPr>
      </p:pic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6ACF4D48-5874-2959-4E50-85635955FEEE}"/>
              </a:ext>
            </a:extLst>
          </p:cNvPr>
          <p:cNvSpPr txBox="1"/>
          <p:nvPr/>
        </p:nvSpPr>
        <p:spPr>
          <a:xfrm>
            <a:off x="4592693" y="4513238"/>
            <a:ext cx="4758813" cy="646331"/>
          </a:xfrm>
          <a:prstGeom prst="rect">
            <a:avLst/>
          </a:prstGeom>
          <a:gradFill>
            <a:gsLst>
              <a:gs pos="40000">
                <a:schemeClr val="tx2">
                  <a:lumMod val="10000"/>
                  <a:lumOff val="90000"/>
                  <a:alpha val="5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מה דעת </a:t>
            </a:r>
            <a:r>
              <a:rPr lang="he-IL" b="1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חכמים</a:t>
            </a:r>
            <a:r>
              <a:rPr lang="he-IL" dirty="0"/>
              <a:t> ביחס למי שמוצא </a:t>
            </a:r>
            <a:r>
              <a:rPr lang="he-IL" dirty="0" err="1"/>
              <a:t>אבידה</a:t>
            </a:r>
            <a:r>
              <a:rPr lang="he-IL" dirty="0"/>
              <a:t> </a:t>
            </a:r>
            <a:r>
              <a:rPr lang="he-IL" dirty="0" err="1"/>
              <a:t>בסרטיא</a:t>
            </a:r>
            <a:r>
              <a:rPr lang="he-IL" dirty="0"/>
              <a:t> </a:t>
            </a:r>
            <a:r>
              <a:rPr lang="he-IL" dirty="0" err="1"/>
              <a:t>ופלטיא</a:t>
            </a:r>
            <a:r>
              <a:rPr lang="he-IL" dirty="0"/>
              <a:t> גדולה כשיש שם רוב כנענים?</a:t>
            </a:r>
          </a:p>
        </p:txBody>
      </p:sp>
      <p:pic>
        <p:nvPicPr>
          <p:cNvPr id="26" name="תמונה 25">
            <a:extLst>
              <a:ext uri="{FF2B5EF4-FFF2-40B4-BE49-F238E27FC236}">
                <a16:creationId xmlns:a16="http://schemas.microsoft.com/office/drawing/2014/main" id="{C5E90AEE-4175-05A1-DB51-8EFFEA08A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970" y="5477009"/>
            <a:ext cx="356569" cy="660464"/>
          </a:xfrm>
          <a:prstGeom prst="rect">
            <a:avLst/>
          </a:prstGeom>
        </p:spPr>
      </p:pic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87116403-98C2-8779-380F-CD7B9D95D3E3}"/>
              </a:ext>
            </a:extLst>
          </p:cNvPr>
          <p:cNvSpPr txBox="1"/>
          <p:nvPr/>
        </p:nvSpPr>
        <p:spPr>
          <a:xfrm>
            <a:off x="2854560" y="5502321"/>
            <a:ext cx="4758813" cy="646331"/>
          </a:xfrm>
          <a:prstGeom prst="rect">
            <a:avLst/>
          </a:prstGeom>
          <a:gradFill>
            <a:gsLst>
              <a:gs pos="40000">
                <a:schemeClr val="tx2">
                  <a:lumMod val="10000"/>
                  <a:lumOff val="90000"/>
                  <a:alpha val="5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האם </a:t>
            </a:r>
            <a:r>
              <a:rPr lang="he-IL" b="1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הלכה</a:t>
            </a:r>
            <a:r>
              <a:rPr lang="he-IL" dirty="0"/>
              <a:t> כדעת ר' שמעון בן אלעזר ברוב כנענים או שלא? </a:t>
            </a:r>
          </a:p>
        </p:txBody>
      </p:sp>
      <p:pic>
        <p:nvPicPr>
          <p:cNvPr id="30" name="תמונה 29">
            <a:extLst>
              <a:ext uri="{FF2B5EF4-FFF2-40B4-BE49-F238E27FC236}">
                <a16:creationId xmlns:a16="http://schemas.microsoft.com/office/drawing/2014/main" id="{0847A20B-E2C1-8D63-4F38-0E8F7E404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7992" y="6199881"/>
            <a:ext cx="368547" cy="658119"/>
          </a:xfrm>
          <a:prstGeom prst="rect">
            <a:avLst/>
          </a:prstGeom>
        </p:spPr>
      </p:pic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965AF9F1-DF62-8B93-B78B-902CE94F04B8}"/>
              </a:ext>
            </a:extLst>
          </p:cNvPr>
          <p:cNvSpPr txBox="1"/>
          <p:nvPr/>
        </p:nvSpPr>
        <p:spPr>
          <a:xfrm>
            <a:off x="2854560" y="6152954"/>
            <a:ext cx="4758813" cy="646331"/>
          </a:xfrm>
          <a:prstGeom prst="rect">
            <a:avLst/>
          </a:prstGeom>
          <a:gradFill>
            <a:gsLst>
              <a:gs pos="40000">
                <a:schemeClr val="tx2">
                  <a:lumMod val="10000"/>
                  <a:lumOff val="90000"/>
                  <a:alpha val="5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האם </a:t>
            </a:r>
            <a:r>
              <a:rPr lang="he-IL" b="1" dirty="0">
                <a:latin typeface="Assistant SemiBold" panose="00000700000000000000" pitchFamily="2" charset="-79"/>
                <a:cs typeface="Assistant SemiBold" panose="00000700000000000000" pitchFamily="2" charset="-79"/>
              </a:rPr>
              <a:t>הלכה</a:t>
            </a:r>
            <a:r>
              <a:rPr lang="he-IL" dirty="0"/>
              <a:t> כדעת ר' שמעון בן אלעזר אפילו גם ברוב ישראל?</a:t>
            </a:r>
          </a:p>
        </p:txBody>
      </p:sp>
    </p:spTree>
    <p:extLst>
      <p:ext uri="{BB962C8B-B14F-4D97-AF65-F5344CB8AC3E}">
        <p14:creationId xmlns:p14="http://schemas.microsoft.com/office/powerpoint/2010/main" val="2005776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27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25D4B-F2DB-D1E2-0941-371ACB50F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67255DAD-70DA-AC39-5937-0D492EEF2DA3}"/>
              </a:ext>
            </a:extLst>
          </p:cNvPr>
          <p:cNvSpPr txBox="1"/>
          <p:nvPr/>
        </p:nvSpPr>
        <p:spPr>
          <a:xfrm>
            <a:off x="10809823" y="25270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3054DE5-6FDF-6749-BAC4-7F8838BA3E71}"/>
              </a:ext>
            </a:extLst>
          </p:cNvPr>
          <p:cNvSpPr txBox="1"/>
          <p:nvPr/>
        </p:nvSpPr>
        <p:spPr>
          <a:xfrm>
            <a:off x="6478606" y="43571"/>
            <a:ext cx="4260823" cy="18910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2000" dirty="0"/>
              <a:t>המוצא מעות בבתי כנסיות ובבתי מדרשות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ובכל מקום שהרבים </a:t>
            </a:r>
            <a:r>
              <a:rPr lang="he-IL" sz="2000" dirty="0" err="1"/>
              <a:t>מצויין</a:t>
            </a:r>
            <a:r>
              <a:rPr lang="he-IL" sz="2000" dirty="0"/>
              <a:t> שם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הרי אלו שלו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מפני שהבעלים </a:t>
            </a:r>
            <a:r>
              <a:rPr lang="he-IL" sz="2000" dirty="0" err="1"/>
              <a:t>מתיאשין</a:t>
            </a:r>
            <a:r>
              <a:rPr lang="he-IL" sz="2000" dirty="0"/>
              <a:t> מהן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8889CB9-6C38-2BA1-14FE-FE601457ABFA}"/>
              </a:ext>
            </a:extLst>
          </p:cNvPr>
          <p:cNvSpPr txBox="1"/>
          <p:nvPr/>
        </p:nvSpPr>
        <p:spPr>
          <a:xfrm>
            <a:off x="0" y="0"/>
            <a:ext cx="2465100" cy="1397627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400" dirty="0"/>
              <a:t>וכן היה רבי שמעון בן אלעזר אומר: ובכל מקום </a:t>
            </a:r>
            <a:r>
              <a:rPr lang="he-IL" sz="1600" b="1" dirty="0"/>
              <a:t>שהרבים</a:t>
            </a:r>
            <a:r>
              <a:rPr lang="he-IL" sz="1400" dirty="0"/>
              <a:t> </a:t>
            </a:r>
            <a:r>
              <a:rPr lang="he-IL" sz="1400" dirty="0" err="1"/>
              <a:t>מצויין</a:t>
            </a:r>
            <a:r>
              <a:rPr lang="he-IL" sz="1400" dirty="0"/>
              <a:t> שם </a:t>
            </a:r>
          </a:p>
          <a:p>
            <a:r>
              <a:rPr lang="he-IL" sz="1200" dirty="0"/>
              <a:t>	</a:t>
            </a:r>
            <a:r>
              <a:rPr lang="he-IL" sz="1400" dirty="0"/>
              <a:t>הרי אלו שלו </a:t>
            </a:r>
          </a:p>
          <a:p>
            <a:pPr algn="ctr"/>
            <a:r>
              <a:rPr lang="he-IL" sz="1400" dirty="0"/>
              <a:t>מפני שהבעלים </a:t>
            </a:r>
            <a:r>
              <a:rPr lang="he-IL" sz="1400" dirty="0" err="1"/>
              <a:t>מתיאשין</a:t>
            </a:r>
            <a:r>
              <a:rPr lang="he-IL" sz="1400" dirty="0"/>
              <a:t> מהן </a:t>
            </a:r>
          </a:p>
        </p:txBody>
      </p:sp>
      <p:pic>
        <p:nvPicPr>
          <p:cNvPr id="29" name="תמונה 28" descr="תמונה שמכילה בתוך מבנה, קיר, רצפ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B744A4F-525D-C2B0-06C9-AEEEE849A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511" y="735694"/>
            <a:ext cx="812727" cy="1210797"/>
          </a:xfrm>
          <a:prstGeom prst="rect">
            <a:avLst/>
          </a:prstGeom>
        </p:spPr>
      </p:pic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A00D4E0A-70B4-39F7-F8BA-7B7828CACE47}"/>
              </a:ext>
            </a:extLst>
          </p:cNvPr>
          <p:cNvSpPr/>
          <p:nvPr/>
        </p:nvSpPr>
        <p:spPr>
          <a:xfrm>
            <a:off x="6862916" y="644988"/>
            <a:ext cx="3457550" cy="13895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5D20E8EA-F6B2-35F2-EFAE-026F10107C65}"/>
              </a:ext>
            </a:extLst>
          </p:cNvPr>
          <p:cNvSpPr/>
          <p:nvPr/>
        </p:nvSpPr>
        <p:spPr>
          <a:xfrm>
            <a:off x="159018" y="366060"/>
            <a:ext cx="2403164" cy="11267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2CC5576E-5FD2-E435-2730-27B0B02AAAF1}"/>
              </a:ext>
            </a:extLst>
          </p:cNvPr>
          <p:cNvSpPr txBox="1"/>
          <p:nvPr/>
        </p:nvSpPr>
        <p:spPr>
          <a:xfrm>
            <a:off x="0" y="4920069"/>
            <a:ext cx="6422719" cy="88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המוצא מעות - </a:t>
            </a:r>
            <a:r>
              <a:rPr lang="he-IL" dirty="0" err="1"/>
              <a:t>קא</a:t>
            </a:r>
            <a:r>
              <a:rPr lang="he-IL" dirty="0"/>
              <a:t> </a:t>
            </a:r>
            <a:r>
              <a:rPr lang="he-IL" dirty="0" err="1"/>
              <a:t>סלקא</a:t>
            </a:r>
            <a:r>
              <a:rPr lang="he-IL" dirty="0"/>
              <a:t> דעתך "</a:t>
            </a:r>
            <a:r>
              <a:rPr lang="he-IL" dirty="0" err="1"/>
              <a:t>צבורי</a:t>
            </a:r>
            <a:r>
              <a:rPr lang="he-IL" dirty="0"/>
              <a:t> מעות" </a:t>
            </a:r>
            <a:r>
              <a:rPr lang="he-IL" dirty="0" err="1"/>
              <a:t>דקתני</a:t>
            </a:r>
            <a:r>
              <a:rPr lang="he-IL" dirty="0"/>
              <a:t> </a:t>
            </a:r>
            <a:r>
              <a:rPr lang="he-IL" dirty="0" err="1"/>
              <a:t>מתניתין</a:t>
            </a:r>
            <a:r>
              <a:rPr lang="he-IL" dirty="0"/>
              <a:t> חייב להכריז, </a:t>
            </a:r>
            <a:r>
              <a:rPr lang="he-IL" dirty="0" err="1"/>
              <a:t>והכא</a:t>
            </a:r>
            <a:r>
              <a:rPr lang="he-IL" dirty="0"/>
              <a:t> הואיל ורבים </a:t>
            </a:r>
            <a:r>
              <a:rPr lang="he-IL" dirty="0" err="1"/>
              <a:t>מצויין</a:t>
            </a:r>
            <a:r>
              <a:rPr lang="he-IL" dirty="0"/>
              <a:t> שם הרי אלו שלו, </a:t>
            </a:r>
            <a:r>
              <a:rPr lang="he-IL" dirty="0" err="1"/>
              <a:t>שנתייאשו</a:t>
            </a:r>
            <a:r>
              <a:rPr lang="he-IL" dirty="0"/>
              <a:t> הבעלים: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945FF865-8A91-7DCF-E578-19775B623EFA}"/>
              </a:ext>
            </a:extLst>
          </p:cNvPr>
          <p:cNvSpPr txBox="1"/>
          <p:nvPr/>
        </p:nvSpPr>
        <p:spPr>
          <a:xfrm>
            <a:off x="0" y="5842661"/>
            <a:ext cx="6401652" cy="88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 err="1"/>
              <a:t>דאזיל</a:t>
            </a:r>
            <a:r>
              <a:rPr lang="he-IL" dirty="0"/>
              <a:t> בתר </a:t>
            </a:r>
            <a:r>
              <a:rPr lang="he-IL" dirty="0" err="1"/>
              <a:t>רובא</a:t>
            </a:r>
            <a:r>
              <a:rPr lang="he-IL" dirty="0"/>
              <a:t> - כלומר שהולך בדין מציאה אחר טעם רבים מצויים שם:</a:t>
            </a:r>
          </a:p>
          <a:p>
            <a:r>
              <a:rPr lang="he-IL" dirty="0"/>
              <a:t>ברוב ישראל - </a:t>
            </a:r>
            <a:r>
              <a:rPr lang="he-IL" dirty="0" err="1"/>
              <a:t>דסתם</a:t>
            </a:r>
            <a:r>
              <a:rPr lang="he-IL" dirty="0"/>
              <a:t> בתי כנסיות ישראל בהן:</a:t>
            </a: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74842F17-BD70-D733-D810-5E8CD2124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2930" y="2105812"/>
            <a:ext cx="345686" cy="665446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DE79F47C-6E87-0820-DF35-0F2FCCBF40E3}"/>
              </a:ext>
            </a:extLst>
          </p:cNvPr>
          <p:cNvSpPr txBox="1"/>
          <p:nvPr/>
        </p:nvSpPr>
        <p:spPr>
          <a:xfrm>
            <a:off x="6599320" y="2082220"/>
            <a:ext cx="5066147" cy="923330"/>
          </a:xfrm>
          <a:prstGeom prst="rect">
            <a:avLst/>
          </a:prstGeom>
          <a:gradFill>
            <a:gsLst>
              <a:gs pos="40000">
                <a:schemeClr val="tx2">
                  <a:lumMod val="10000"/>
                  <a:lumOff val="90000"/>
                  <a:alpha val="5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מי הם הרבים עליהם דיבר ר' שמעון בן אלעזר שבהם הדין "הרי אלו שלו", האם הם גוים או אפילו כשהם יהודים?</a:t>
            </a:r>
          </a:p>
          <a:p>
            <a:endParaRPr lang="he-IL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D05062AE-3835-B206-2D3E-19C6B722D6CB}"/>
              </a:ext>
            </a:extLst>
          </p:cNvPr>
          <p:cNvSpPr txBox="1"/>
          <p:nvPr/>
        </p:nvSpPr>
        <p:spPr>
          <a:xfrm>
            <a:off x="6599320" y="2973179"/>
            <a:ext cx="5066147" cy="923330"/>
          </a:xfrm>
          <a:prstGeom prst="rect">
            <a:avLst/>
          </a:prstGeom>
          <a:solidFill>
            <a:srgbClr val="F6C6AD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הוכחה מהברייתא:</a:t>
            </a:r>
          </a:p>
          <a:p>
            <a:r>
              <a:rPr lang="he-IL" dirty="0"/>
              <a:t>הוא דיבר אפילו כשיש יהודים רבים – גם אז הרי אלו שלו. </a:t>
            </a:r>
          </a:p>
          <a:p>
            <a:endParaRPr lang="he-IL" dirty="0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E850F0D5-E227-B1A6-CD3F-DA33FCF97AA9}"/>
              </a:ext>
            </a:extLst>
          </p:cNvPr>
          <p:cNvSpPr txBox="1"/>
          <p:nvPr/>
        </p:nvSpPr>
        <p:spPr>
          <a:xfrm>
            <a:off x="2893814" y="274403"/>
            <a:ext cx="3361359" cy="142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he-IL" sz="2000" dirty="0"/>
              <a:t>מאן שמעת ליה </a:t>
            </a:r>
            <a:r>
              <a:rPr lang="he-IL" sz="2000" dirty="0" err="1"/>
              <a:t>דאזיל</a:t>
            </a:r>
            <a:r>
              <a:rPr lang="he-IL" sz="2000" dirty="0"/>
              <a:t> בתר </a:t>
            </a:r>
            <a:r>
              <a:rPr lang="he-IL" sz="2000" dirty="0" err="1"/>
              <a:t>רובא</a:t>
            </a:r>
            <a:r>
              <a:rPr lang="he-IL" sz="2000" dirty="0"/>
              <a:t>, רבי שמעון בן אלעזר, שמעת מינה:</a:t>
            </a:r>
          </a:p>
          <a:p>
            <a:pPr algn="r">
              <a:lnSpc>
                <a:spcPct val="150000"/>
              </a:lnSpc>
            </a:pPr>
            <a:r>
              <a:rPr lang="he-IL" sz="2000" dirty="0"/>
              <a:t>אפילו ברוב ישראל נמי! </a:t>
            </a:r>
          </a:p>
        </p:txBody>
      </p:sp>
    </p:spTree>
    <p:extLst>
      <p:ext uri="{BB962C8B-B14F-4D97-AF65-F5344CB8AC3E}">
        <p14:creationId xmlns:p14="http://schemas.microsoft.com/office/powerpoint/2010/main" val="28192275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70C7B-CEC4-4431-A952-C138319A8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A9BDC194-B7BE-B9D1-5174-F986F32481E6}"/>
              </a:ext>
            </a:extLst>
          </p:cNvPr>
          <p:cNvSpPr txBox="1"/>
          <p:nvPr/>
        </p:nvSpPr>
        <p:spPr>
          <a:xfrm>
            <a:off x="10809823" y="25270"/>
            <a:ext cx="1317522" cy="461665"/>
          </a:xfrm>
          <a:prstGeom prst="rect">
            <a:avLst/>
          </a:prstGeom>
          <a:solidFill>
            <a:srgbClr val="99FF6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he-IL" sz="2400" dirty="0">
                <a:latin typeface="Assistant" panose="00000500000000000000" pitchFamily="2" charset="-79"/>
                <a:cs typeface="Assistant" panose="00000500000000000000" pitchFamily="2" charset="-79"/>
              </a:rPr>
              <a:t>תא שמע 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E9CAF15-DBA5-1F69-C16D-CB92221C473A}"/>
              </a:ext>
            </a:extLst>
          </p:cNvPr>
          <p:cNvSpPr txBox="1"/>
          <p:nvPr/>
        </p:nvSpPr>
        <p:spPr>
          <a:xfrm>
            <a:off x="6478606" y="43571"/>
            <a:ext cx="4260823" cy="18910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2000" dirty="0"/>
              <a:t>המוצא מעות בבתי כנסיות ובבתי מדרשות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ובכל מקום שהרבים </a:t>
            </a:r>
            <a:r>
              <a:rPr lang="he-IL" sz="2000" dirty="0" err="1"/>
              <a:t>מצויין</a:t>
            </a:r>
            <a:r>
              <a:rPr lang="he-IL" sz="2000" dirty="0"/>
              <a:t> שם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הרי אלו שלו 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מפני שהבעלים </a:t>
            </a:r>
            <a:r>
              <a:rPr lang="he-IL" sz="2000" dirty="0" err="1"/>
              <a:t>מתיאשין</a:t>
            </a:r>
            <a:r>
              <a:rPr lang="he-IL" sz="2000" dirty="0"/>
              <a:t> מהן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28E6A078-4F79-A1C5-B3DA-EBC89815FD65}"/>
              </a:ext>
            </a:extLst>
          </p:cNvPr>
          <p:cNvSpPr txBox="1"/>
          <p:nvPr/>
        </p:nvSpPr>
        <p:spPr>
          <a:xfrm>
            <a:off x="2893814" y="274403"/>
            <a:ext cx="3361359" cy="14294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he-IL" sz="2000" dirty="0"/>
              <a:t>מאן שמעת ליה </a:t>
            </a:r>
            <a:r>
              <a:rPr lang="he-IL" sz="2000" dirty="0" err="1"/>
              <a:t>דאזיל</a:t>
            </a:r>
            <a:r>
              <a:rPr lang="he-IL" sz="2000" dirty="0"/>
              <a:t> בתר </a:t>
            </a:r>
            <a:r>
              <a:rPr lang="he-IL" sz="2000" dirty="0" err="1"/>
              <a:t>רובא</a:t>
            </a:r>
            <a:r>
              <a:rPr lang="he-IL" sz="2000" dirty="0"/>
              <a:t>, רבי שמעון בן אלעזר, שמעת מינה:</a:t>
            </a:r>
          </a:p>
          <a:p>
            <a:pPr algn="r">
              <a:lnSpc>
                <a:spcPct val="150000"/>
              </a:lnSpc>
            </a:pPr>
            <a:r>
              <a:rPr lang="he-IL" sz="2000" dirty="0"/>
              <a:t>אפילו ברוב ישראל נמי! 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7A455A0C-1902-D9E1-55A5-693F2D2E6147}"/>
              </a:ext>
            </a:extLst>
          </p:cNvPr>
          <p:cNvSpPr txBox="1"/>
          <p:nvPr/>
        </p:nvSpPr>
        <p:spPr>
          <a:xfrm>
            <a:off x="3586352" y="2005414"/>
            <a:ext cx="1976284" cy="967765"/>
          </a:xfrm>
          <a:prstGeom prst="rect">
            <a:avLst/>
          </a:prstGeom>
          <a:solidFill>
            <a:srgbClr val="F0FDC5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4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2000" dirty="0"/>
              <a:t>הכא במאי עסקינן </a:t>
            </a:r>
          </a:p>
          <a:p>
            <a:pPr algn="ctr"/>
            <a:r>
              <a:rPr lang="he-IL" sz="2000" dirty="0" err="1"/>
              <a:t>במפוזרין</a:t>
            </a:r>
            <a:r>
              <a:rPr lang="he-IL" sz="2000" dirty="0"/>
              <a:t>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967E0AAC-67A9-C9EF-50ED-0FF0A9B9DD17}"/>
              </a:ext>
            </a:extLst>
          </p:cNvPr>
          <p:cNvSpPr txBox="1"/>
          <p:nvPr/>
        </p:nvSpPr>
        <p:spPr>
          <a:xfrm>
            <a:off x="0" y="0"/>
            <a:ext cx="2465100" cy="1397627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sz="1400" dirty="0"/>
              <a:t>וכן היה רבי שמעון בן אלעזר אומר: ובכל מקום </a:t>
            </a:r>
            <a:r>
              <a:rPr lang="he-IL" sz="1600" b="1" dirty="0"/>
              <a:t>שהרבים</a:t>
            </a:r>
            <a:r>
              <a:rPr lang="he-IL" sz="1400" dirty="0"/>
              <a:t> </a:t>
            </a:r>
            <a:r>
              <a:rPr lang="he-IL" sz="1400" dirty="0" err="1"/>
              <a:t>מצויין</a:t>
            </a:r>
            <a:r>
              <a:rPr lang="he-IL" sz="1400" dirty="0"/>
              <a:t> שם </a:t>
            </a:r>
          </a:p>
          <a:p>
            <a:r>
              <a:rPr lang="he-IL" sz="1200" dirty="0"/>
              <a:t>	</a:t>
            </a:r>
            <a:r>
              <a:rPr lang="he-IL" sz="1400" dirty="0"/>
              <a:t>הרי אלו שלו </a:t>
            </a:r>
          </a:p>
          <a:p>
            <a:pPr algn="ctr"/>
            <a:r>
              <a:rPr lang="he-IL" sz="1400" dirty="0"/>
              <a:t>מפני שהבעלים </a:t>
            </a:r>
            <a:r>
              <a:rPr lang="he-IL" sz="1400" dirty="0" err="1"/>
              <a:t>מתיאשין</a:t>
            </a:r>
            <a:r>
              <a:rPr lang="he-IL" sz="1400" dirty="0"/>
              <a:t> מהן 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E5A291A-F58B-91AF-419C-936B68D36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930" y="2105812"/>
            <a:ext cx="345686" cy="665446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F5F8A3F3-E0E4-F739-2D6D-20460187CAE2}"/>
              </a:ext>
            </a:extLst>
          </p:cNvPr>
          <p:cNvSpPr txBox="1"/>
          <p:nvPr/>
        </p:nvSpPr>
        <p:spPr>
          <a:xfrm>
            <a:off x="6599320" y="2082220"/>
            <a:ext cx="5066147" cy="923330"/>
          </a:xfrm>
          <a:prstGeom prst="rect">
            <a:avLst/>
          </a:prstGeom>
          <a:gradFill>
            <a:gsLst>
              <a:gs pos="40000">
                <a:schemeClr val="tx2">
                  <a:lumMod val="10000"/>
                  <a:lumOff val="90000"/>
                  <a:alpha val="5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מי הם הרבים עליהם דיבר ר' שמעון בן אלעזר שבהם הדין "הרי אלו שלו", האם הם גוים או אפילו כשהם יהודים?</a:t>
            </a:r>
          </a:p>
          <a:p>
            <a:endParaRPr lang="he-IL" dirty="0"/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8631B82E-AD40-45E7-C7C0-25D4C73DBD3B}"/>
              </a:ext>
            </a:extLst>
          </p:cNvPr>
          <p:cNvSpPr txBox="1"/>
          <p:nvPr/>
        </p:nvSpPr>
        <p:spPr>
          <a:xfrm>
            <a:off x="2726270" y="3173236"/>
            <a:ext cx="3696449" cy="14294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>
              <a:lnSpc>
                <a:spcPct val="150000"/>
              </a:lnSpc>
              <a:defRPr sz="2000"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dirty="0"/>
              <a:t>אי </a:t>
            </a:r>
            <a:r>
              <a:rPr lang="he-IL" dirty="0" err="1"/>
              <a:t>במפוזרין</a:t>
            </a:r>
            <a:r>
              <a:rPr lang="he-IL" dirty="0"/>
              <a:t> </a:t>
            </a:r>
          </a:p>
          <a:p>
            <a:r>
              <a:rPr lang="he-IL" dirty="0"/>
              <a:t>מאי </a:t>
            </a:r>
            <a:r>
              <a:rPr lang="he-IL" dirty="0" err="1"/>
              <a:t>אריא</a:t>
            </a:r>
            <a:r>
              <a:rPr lang="he-IL" dirty="0"/>
              <a:t> "מקום שהרבים </a:t>
            </a:r>
            <a:r>
              <a:rPr lang="he-IL" dirty="0" err="1"/>
              <a:t>מצויין</a:t>
            </a:r>
            <a:r>
              <a:rPr lang="he-IL" dirty="0"/>
              <a:t> שם", אפילו אין הרבים </a:t>
            </a:r>
            <a:r>
              <a:rPr lang="he-IL" dirty="0" err="1"/>
              <a:t>מצויין</a:t>
            </a:r>
            <a:r>
              <a:rPr lang="he-IL" dirty="0"/>
              <a:t> שם?! </a:t>
            </a:r>
          </a:p>
        </p:txBody>
      </p:sp>
      <p:pic>
        <p:nvPicPr>
          <p:cNvPr id="29" name="תמונה 28" descr="תמונה שמכילה בתוך מבנה, קיר, רצפ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C2F2824-AA49-95EC-99C2-52BE7204B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511" y="735694"/>
            <a:ext cx="812727" cy="1210797"/>
          </a:xfrm>
          <a:prstGeom prst="rect">
            <a:avLst/>
          </a:prstGeom>
        </p:spPr>
      </p:pic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A71FC245-1E67-ED85-5D8F-0AF3F50F60A3}"/>
              </a:ext>
            </a:extLst>
          </p:cNvPr>
          <p:cNvSpPr txBox="1"/>
          <p:nvPr/>
        </p:nvSpPr>
        <p:spPr>
          <a:xfrm>
            <a:off x="6599320" y="2973179"/>
            <a:ext cx="5066147" cy="923330"/>
          </a:xfrm>
          <a:prstGeom prst="rect">
            <a:avLst/>
          </a:prstGeom>
          <a:solidFill>
            <a:srgbClr val="F6C6AD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הוכחה מהברייתא:</a:t>
            </a:r>
          </a:p>
          <a:p>
            <a:r>
              <a:rPr lang="he-IL" dirty="0"/>
              <a:t>הוא דיבר אפילו כשיש יהודים רבים – גם אז הרי אלו שלו. </a:t>
            </a:r>
          </a:p>
          <a:p>
            <a:endParaRPr lang="he-IL" dirty="0"/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C1661030-E46F-1013-2647-97B36022C9FB}"/>
              </a:ext>
            </a:extLst>
          </p:cNvPr>
          <p:cNvSpPr txBox="1"/>
          <p:nvPr/>
        </p:nvSpPr>
        <p:spPr>
          <a:xfrm>
            <a:off x="6666783" y="3996739"/>
            <a:ext cx="5066147" cy="923330"/>
          </a:xfrm>
          <a:prstGeom prst="rect">
            <a:avLst/>
          </a:prstGeom>
          <a:solidFill>
            <a:srgbClr val="F0FDC5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דחיית ההוכחה – הצעה 1:</a:t>
            </a:r>
          </a:p>
          <a:p>
            <a:r>
              <a:rPr lang="he-IL" dirty="0"/>
              <a:t>מדובר שמצא כסף מפוזר, ובמקרה כזה גם חכמים יגידו שניתן לקחת, ולא ניתן לדעת מה יגיד </a:t>
            </a:r>
            <a:r>
              <a:rPr lang="he-IL" dirty="0" err="1"/>
              <a:t>רשב"א</a:t>
            </a:r>
            <a:r>
              <a:rPr lang="he-IL" dirty="0"/>
              <a:t> ברוב ישראל</a:t>
            </a:r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576D6BC4-4A75-478D-9BBC-0C962035E5CE}"/>
              </a:ext>
            </a:extLst>
          </p:cNvPr>
          <p:cNvSpPr txBox="1"/>
          <p:nvPr/>
        </p:nvSpPr>
        <p:spPr>
          <a:xfrm>
            <a:off x="6666783" y="4806722"/>
            <a:ext cx="5066147" cy="1477328"/>
          </a:xfrm>
          <a:prstGeom prst="rect">
            <a:avLst/>
          </a:prstGeom>
          <a:solidFill>
            <a:srgbClr val="DCEAF7"/>
          </a:solidFill>
          <a:effectLst>
            <a:softEdge rad="203200"/>
          </a:effectLst>
        </p:spPr>
        <p:txBody>
          <a:bodyPr wrap="square" rtlCol="1" anchor="ctr">
            <a:spAutoFit/>
          </a:bodyPr>
          <a:lstStyle>
            <a:defPPr>
              <a:defRPr lang="he-IL"/>
            </a:defPPr>
            <a:lvl1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lvl1pPr>
          </a:lstStyle>
          <a:p>
            <a:r>
              <a:rPr lang="he-IL" b="1" u="sng" dirty="0"/>
              <a:t>דחיית הדחייה:</a:t>
            </a:r>
          </a:p>
          <a:p>
            <a:r>
              <a:rPr lang="he-IL" dirty="0"/>
              <a:t>אם מדובר בכסף מפוזר, למה נכתב "מקום שהרבים..."?!</a:t>
            </a:r>
          </a:p>
          <a:p>
            <a:r>
              <a:rPr lang="he-IL" dirty="0"/>
              <a:t>לכן, לא יתכן שמדובר בכסף מפוזר, כי הסיבה שזה מותר הוא שהרבים </a:t>
            </a:r>
            <a:r>
              <a:rPr lang="he-IL" dirty="0" err="1"/>
              <a:t>מצויין</a:t>
            </a:r>
            <a:r>
              <a:rPr lang="he-IL" dirty="0"/>
              <a:t> שם, ולא הפיזור, מה שמראה שההוכחה כן טובה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F69A6299-2B47-260F-A34B-14F79558B3B5}"/>
              </a:ext>
            </a:extLst>
          </p:cNvPr>
          <p:cNvSpPr/>
          <p:nvPr/>
        </p:nvSpPr>
        <p:spPr>
          <a:xfrm>
            <a:off x="6862916" y="644988"/>
            <a:ext cx="3457550" cy="13895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3CF2100A-CB56-5EB7-F19D-1AF6CED1AAC4}"/>
              </a:ext>
            </a:extLst>
          </p:cNvPr>
          <p:cNvSpPr/>
          <p:nvPr/>
        </p:nvSpPr>
        <p:spPr>
          <a:xfrm>
            <a:off x="159018" y="366060"/>
            <a:ext cx="2403164" cy="11267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1E2F761D-C8D0-FB6A-C1EC-71C7AD38C4A5}"/>
              </a:ext>
            </a:extLst>
          </p:cNvPr>
          <p:cNvSpPr txBox="1"/>
          <p:nvPr/>
        </p:nvSpPr>
        <p:spPr>
          <a:xfrm>
            <a:off x="215006" y="6019054"/>
            <a:ext cx="6207713" cy="472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he-IL"/>
            </a:defPPr>
            <a:lvl1pPr algn="just">
              <a:lnSpc>
                <a:spcPct val="150000"/>
              </a:lnSpc>
              <a:defRPr>
                <a:latin typeface="Guttman Rashi" panose="02010401010101010101" pitchFamily="2" charset="-79"/>
                <a:cs typeface="Guttman Rashi" panose="02010401010101010101" pitchFamily="2" charset="-79"/>
              </a:defRPr>
            </a:lvl1pPr>
          </a:lstStyle>
          <a:p>
            <a:r>
              <a:rPr lang="he-IL" dirty="0"/>
              <a:t>במפוזרים - ורבנן היא, </a:t>
            </a:r>
            <a:r>
              <a:rPr lang="he-IL" dirty="0" err="1"/>
              <a:t>דמודו</a:t>
            </a:r>
            <a:r>
              <a:rPr lang="he-IL" dirty="0"/>
              <a:t> </a:t>
            </a:r>
            <a:r>
              <a:rPr lang="he-IL" dirty="0" err="1"/>
              <a:t>במפוזרין</a:t>
            </a:r>
            <a:r>
              <a:rPr lang="he-IL" dirty="0"/>
              <a:t>, </a:t>
            </a:r>
            <a:r>
              <a:rPr lang="he-IL" dirty="0" err="1"/>
              <a:t>דתנן</a:t>
            </a:r>
            <a:r>
              <a:rPr lang="he-IL" dirty="0"/>
              <a:t>: מעות </a:t>
            </a:r>
            <a:r>
              <a:rPr lang="he-IL" dirty="0" err="1"/>
              <a:t>מפוזרין</a:t>
            </a:r>
            <a:r>
              <a:rPr lang="he-IL" dirty="0"/>
              <a:t> הרי אלו שלו:</a:t>
            </a:r>
          </a:p>
        </p:txBody>
      </p:sp>
    </p:spTree>
    <p:extLst>
      <p:ext uri="{BB962C8B-B14F-4D97-AF65-F5344CB8AC3E}">
        <p14:creationId xmlns:p14="http://schemas.microsoft.com/office/powerpoint/2010/main" val="28725334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  <p:bldP spid="33" grpId="0" animBg="1"/>
      <p:bldP spid="34" grpId="0" animBg="1"/>
      <p:bldP spid="12" grpId="0" animBg="1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21800</TotalTime>
  <Words>3718</Words>
  <Application>Microsoft Office PowerPoint</Application>
  <PresentationFormat>מסך רחב</PresentationFormat>
  <Paragraphs>531</Paragraphs>
  <Slides>41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41</vt:i4>
      </vt:variant>
    </vt:vector>
  </HeadingPairs>
  <TitlesOfParts>
    <vt:vector size="47" baseType="lpstr">
      <vt:lpstr>Aptos</vt:lpstr>
      <vt:lpstr>Aptos Display</vt:lpstr>
      <vt:lpstr>Arial</vt:lpstr>
      <vt:lpstr>Assistant</vt:lpstr>
      <vt:lpstr>Assistant SemiBold</vt:lpstr>
      <vt:lpstr>ערכת נושא Office</vt:lpstr>
      <vt:lpstr>ר' שמעון בן אלעזר: מציאה מיוחדת</vt:lpstr>
      <vt:lpstr>מצגת של PowerPoint‏</vt:lpstr>
      <vt:lpstr>מצגת של PowerPoint‏</vt:lpstr>
      <vt:lpstr>ר' שמעון בן אלעזר: מציאה מיוחדת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ר' שמעון בן אלעזר: מציאה מיוחדת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ר' שמעון בן אלעזר: יש הכרעה?!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דוד מאיר בן זזון</dc:creator>
  <cp:lastModifiedBy>דוד מאיר בן זזון</cp:lastModifiedBy>
  <cp:revision>1</cp:revision>
  <dcterms:created xsi:type="dcterms:W3CDTF">2025-12-08T08:24:37Z</dcterms:created>
  <dcterms:modified xsi:type="dcterms:W3CDTF">2026-01-01T12:57:20Z</dcterms:modified>
</cp:coreProperties>
</file>