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95" r:id="rId6"/>
    <p:sldId id="282" r:id="rId7"/>
    <p:sldId id="283" r:id="rId8"/>
    <p:sldId id="285" r:id="rId9"/>
    <p:sldId id="292" r:id="rId10"/>
    <p:sldId id="293" r:id="rId11"/>
    <p:sldId id="291" r:id="rId12"/>
    <p:sldId id="287" r:id="rId13"/>
    <p:sldId id="289" r:id="rId14"/>
    <p:sldId id="288" r:id="rId15"/>
    <p:sldId id="296" r:id="rId16"/>
    <p:sldId id="297" r:id="rId17"/>
    <p:sldId id="294" r:id="rId18"/>
    <p:sldId id="275" r:id="rId19"/>
    <p:sldId id="290" r:id="rId20"/>
    <p:sldId id="279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CEAF7"/>
    <a:srgbClr val="F0FDC5"/>
    <a:srgbClr val="F6C6A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05B4F-57F4-47D6-B50A-39E0D55E90D0}" v="429" dt="2026-01-20T12:42:27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וד מאיר בן זזון" userId="e7612cab-8878-4673-b9da-7c366ac745b2" providerId="ADAL" clId="{CAFF14FF-A4F0-49DC-A460-9E540BD2701A}"/>
    <pc:docChg chg="undo redo custSel addSld delSld modSld sldOrd">
      <pc:chgData name="דוד מאיר בן זזון" userId="e7612cab-8878-4673-b9da-7c366ac745b2" providerId="ADAL" clId="{CAFF14FF-A4F0-49DC-A460-9E540BD2701A}" dt="2026-01-20T13:40:12.624" v="1751" actId="1076"/>
      <pc:docMkLst>
        <pc:docMk/>
      </pc:docMkLst>
      <pc:sldChg chg="addSp delSp modSp add del mod delAnim modAnim">
        <pc:chgData name="דוד מאיר בן זזון" userId="e7612cab-8878-4673-b9da-7c366ac745b2" providerId="ADAL" clId="{CAFF14FF-A4F0-49DC-A460-9E540BD2701A}" dt="2026-01-05T17:02:17.105" v="757" actId="14100"/>
        <pc:sldMkLst>
          <pc:docMk/>
          <pc:sldMk cId="1131376483" sldId="256"/>
        </pc:sldMkLst>
        <pc:spChg chg="mod ord">
          <ac:chgData name="דוד מאיר בן זזון" userId="e7612cab-8878-4673-b9da-7c366ac745b2" providerId="ADAL" clId="{CAFF14FF-A4F0-49DC-A460-9E540BD2701A}" dt="2026-01-05T17:02:17.105" v="757" actId="14100"/>
          <ac:spMkLst>
            <pc:docMk/>
            <pc:sldMk cId="1131376483" sldId="256"/>
            <ac:spMk id="2" creationId="{1F8DC2A0-F300-ECFD-2B8F-D26223FFC94D}"/>
          </ac:spMkLst>
        </pc:spChg>
        <pc:spChg chg="mod ord">
          <ac:chgData name="דוד מאיר בן זזון" userId="e7612cab-8878-4673-b9da-7c366ac745b2" providerId="ADAL" clId="{CAFF14FF-A4F0-49DC-A460-9E540BD2701A}" dt="2026-01-05T17:02:03.255" v="755" actId="403"/>
          <ac:spMkLst>
            <pc:docMk/>
            <pc:sldMk cId="1131376483" sldId="256"/>
            <ac:spMk id="3" creationId="{559AC037-8EA5-0044-E240-AA3A97FAD0BC}"/>
          </ac:spMkLst>
        </pc:spChg>
        <pc:spChg chg="add">
          <ac:chgData name="דוד מאיר בן זזון" userId="e7612cab-8878-4673-b9da-7c366ac745b2" providerId="ADAL" clId="{CAFF14FF-A4F0-49DC-A460-9E540BD2701A}" dt="2026-01-04T10:45:11.554" v="654" actId="26606"/>
          <ac:spMkLst>
            <pc:docMk/>
            <pc:sldMk cId="1131376483" sldId="256"/>
            <ac:spMk id="107" creationId="{439BCA50-5C8B-4034-853C-B29176644ED3}"/>
          </ac:spMkLst>
        </pc:spChg>
        <pc:grpChg chg="add">
          <ac:chgData name="דוד מאיר בן זזון" userId="e7612cab-8878-4673-b9da-7c366ac745b2" providerId="ADAL" clId="{CAFF14FF-A4F0-49DC-A460-9E540BD2701A}" dt="2026-01-04T10:45:11.554" v="654" actId="26606"/>
          <ac:grpSpMkLst>
            <pc:docMk/>
            <pc:sldMk cId="1131376483" sldId="256"/>
            <ac:grpSpMk id="108" creationId="{CB018903-3549-4A3B-A9DF-B26757CAA9C6}"/>
          </ac:grpSpMkLst>
        </pc:grpChg>
        <pc:picChg chg="add mod ord">
          <ac:chgData name="דוד מאיר בן זזון" userId="e7612cab-8878-4673-b9da-7c366ac745b2" providerId="ADAL" clId="{CAFF14FF-A4F0-49DC-A460-9E540BD2701A}" dt="2026-01-04T10:45:11.554" v="654" actId="26606"/>
          <ac:picMkLst>
            <pc:docMk/>
            <pc:sldMk cId="1131376483" sldId="256"/>
            <ac:picMk id="4" creationId="{70D3B399-26CE-4AC6-FCA3-0E659AB3D045}"/>
          </ac:picMkLst>
        </pc:picChg>
        <pc:picChg chg="add mod ord">
          <ac:chgData name="דוד מאיר בן זזון" userId="e7612cab-8878-4673-b9da-7c366ac745b2" providerId="ADAL" clId="{CAFF14FF-A4F0-49DC-A460-9E540BD2701A}" dt="2026-01-04T10:45:19.094" v="655" actId="27614"/>
          <ac:picMkLst>
            <pc:docMk/>
            <pc:sldMk cId="1131376483" sldId="256"/>
            <ac:picMk id="5" creationId="{5FB957CE-D284-D326-3106-C569314CC43F}"/>
          </ac:picMkLst>
        </pc:picChg>
        <pc:picChg chg="add mod ord">
          <ac:chgData name="דוד מאיר בן זזון" userId="e7612cab-8878-4673-b9da-7c366ac745b2" providerId="ADAL" clId="{CAFF14FF-A4F0-49DC-A460-9E540BD2701A}" dt="2026-01-04T10:45:11.554" v="654" actId="26606"/>
          <ac:picMkLst>
            <pc:docMk/>
            <pc:sldMk cId="1131376483" sldId="256"/>
            <ac:picMk id="6" creationId="{3354DD11-4998-52FA-DCCE-AC8894DBF259}"/>
          </ac:picMkLst>
        </pc:picChg>
      </pc:sldChg>
      <pc:sldChg chg="addSp delSp modSp add del mod modAnim">
        <pc:chgData name="דוד מאיר בן זזון" userId="e7612cab-8878-4673-b9da-7c366ac745b2" providerId="ADAL" clId="{CAFF14FF-A4F0-49DC-A460-9E540BD2701A}" dt="2026-01-05T16:52:08.633" v="689" actId="6549"/>
        <pc:sldMkLst>
          <pc:docMk/>
          <pc:sldMk cId="4002866759" sldId="257"/>
        </pc:sldMkLst>
        <pc:spChg chg="add del mod">
          <ac:chgData name="דוד מאיר בן זזון" userId="e7612cab-8878-4673-b9da-7c366ac745b2" providerId="ADAL" clId="{CAFF14FF-A4F0-49DC-A460-9E540BD2701A}" dt="2026-01-03T20:53:46.416" v="225" actId="1076"/>
          <ac:spMkLst>
            <pc:docMk/>
            <pc:sldMk cId="4002866759" sldId="257"/>
            <ac:spMk id="3" creationId="{04A0398D-7341-3B74-459F-4E2A0E32EAB9}"/>
          </ac:spMkLst>
        </pc:spChg>
        <pc:spChg chg="mod">
          <ac:chgData name="דוד מאיר בן זזון" userId="e7612cab-8878-4673-b9da-7c366ac745b2" providerId="ADAL" clId="{CAFF14FF-A4F0-49DC-A460-9E540BD2701A}" dt="2026-01-03T20:22:32.815" v="92" actId="1076"/>
          <ac:spMkLst>
            <pc:docMk/>
            <pc:sldMk cId="4002866759" sldId="257"/>
            <ac:spMk id="7" creationId="{37CBA9B5-AFAA-6F98-66CD-2EA07702D8D3}"/>
          </ac:spMkLst>
        </pc:spChg>
        <pc:spChg chg="mod">
          <ac:chgData name="דוד מאיר בן זזון" userId="e7612cab-8878-4673-b9da-7c366ac745b2" providerId="ADAL" clId="{CAFF14FF-A4F0-49DC-A460-9E540BD2701A}" dt="2026-01-03T20:22:53.430" v="102" actId="20577"/>
          <ac:spMkLst>
            <pc:docMk/>
            <pc:sldMk cId="4002866759" sldId="257"/>
            <ac:spMk id="9" creationId="{050BAABB-7D81-E65D-0DEB-27754341B843}"/>
          </ac:spMkLst>
        </pc:spChg>
        <pc:spChg chg="mod">
          <ac:chgData name="דוד מאיר בן זזון" userId="e7612cab-8878-4673-b9da-7c366ac745b2" providerId="ADAL" clId="{CAFF14FF-A4F0-49DC-A460-9E540BD2701A}" dt="2026-01-05T16:52:08.633" v="689" actId="6549"/>
          <ac:spMkLst>
            <pc:docMk/>
            <pc:sldMk cId="4002866759" sldId="257"/>
            <ac:spMk id="11" creationId="{301E94C4-40EA-F9B3-15B6-442C6A36E609}"/>
          </ac:spMkLst>
        </pc:spChg>
        <pc:spChg chg="mod">
          <ac:chgData name="דוד מאיר בן זזון" userId="e7612cab-8878-4673-b9da-7c366ac745b2" providerId="ADAL" clId="{CAFF14FF-A4F0-49DC-A460-9E540BD2701A}" dt="2026-01-03T20:22:24.010" v="90" actId="1076"/>
          <ac:spMkLst>
            <pc:docMk/>
            <pc:sldMk cId="4002866759" sldId="257"/>
            <ac:spMk id="12" creationId="{BB459208-CAA0-757E-2B54-0426CE31BFF9}"/>
          </ac:spMkLst>
        </pc:spChg>
        <pc:spChg chg="mod">
          <ac:chgData name="דוד מאיר בן זזון" userId="e7612cab-8878-4673-b9da-7c366ac745b2" providerId="ADAL" clId="{CAFF14FF-A4F0-49DC-A460-9E540BD2701A}" dt="2026-01-03T20:24:25.213" v="114" actId="14100"/>
          <ac:spMkLst>
            <pc:docMk/>
            <pc:sldMk cId="4002866759" sldId="257"/>
            <ac:spMk id="13" creationId="{39C5A705-3580-3196-47A4-71132E98D791}"/>
          </ac:spMkLst>
        </pc:spChg>
        <pc:spChg chg="mod">
          <ac:chgData name="דוד מאיר בן זזון" userId="e7612cab-8878-4673-b9da-7c366ac745b2" providerId="ADAL" clId="{CAFF14FF-A4F0-49DC-A460-9E540BD2701A}" dt="2026-01-03T20:23:29.640" v="109" actId="1076"/>
          <ac:spMkLst>
            <pc:docMk/>
            <pc:sldMk cId="4002866759" sldId="257"/>
            <ac:spMk id="14" creationId="{4EAFD149-EDC7-BEF5-8311-D23292D30FAA}"/>
          </ac:spMkLst>
        </pc:spChg>
        <pc:spChg chg="mod">
          <ac:chgData name="דוד מאיר בן זזון" userId="e7612cab-8878-4673-b9da-7c366ac745b2" providerId="ADAL" clId="{CAFF14FF-A4F0-49DC-A460-9E540BD2701A}" dt="2026-01-03T20:23:29.640" v="109" actId="1076"/>
          <ac:spMkLst>
            <pc:docMk/>
            <pc:sldMk cId="4002866759" sldId="257"/>
            <ac:spMk id="15" creationId="{33F01AE6-3CAC-4674-E8FB-55589EF7B6DE}"/>
          </ac:spMkLst>
        </pc:spChg>
        <pc:spChg chg="mod">
          <ac:chgData name="דוד מאיר בן זזון" userId="e7612cab-8878-4673-b9da-7c366ac745b2" providerId="ADAL" clId="{CAFF14FF-A4F0-49DC-A460-9E540BD2701A}" dt="2026-01-03T20:23:29.640" v="109" actId="1076"/>
          <ac:spMkLst>
            <pc:docMk/>
            <pc:sldMk cId="4002866759" sldId="257"/>
            <ac:spMk id="16" creationId="{09B14EEE-2E07-211D-EBAB-302832AD6ED9}"/>
          </ac:spMkLst>
        </pc:spChg>
        <pc:spChg chg="mod">
          <ac:chgData name="דוד מאיר בן זזון" userId="e7612cab-8878-4673-b9da-7c366ac745b2" providerId="ADAL" clId="{CAFF14FF-A4F0-49DC-A460-9E540BD2701A}" dt="2026-01-03T20:23:29.640" v="109" actId="1076"/>
          <ac:spMkLst>
            <pc:docMk/>
            <pc:sldMk cId="4002866759" sldId="257"/>
            <ac:spMk id="17" creationId="{AF03ADF5-2783-C3E6-5C82-04A0ECCE009D}"/>
          </ac:spMkLst>
        </pc:spChg>
        <pc:spChg chg="mod">
          <ac:chgData name="דוד מאיר בן זזון" userId="e7612cab-8878-4673-b9da-7c366ac745b2" providerId="ADAL" clId="{CAFF14FF-A4F0-49DC-A460-9E540BD2701A}" dt="2026-01-03T20:23:29.640" v="109" actId="1076"/>
          <ac:spMkLst>
            <pc:docMk/>
            <pc:sldMk cId="4002866759" sldId="257"/>
            <ac:spMk id="18" creationId="{1918E9A4-70BF-54CA-ABBC-C3E4DBE50AB1}"/>
          </ac:spMkLst>
        </pc:spChg>
        <pc:spChg chg="mod">
          <ac:chgData name="דוד מאיר בן זזון" userId="e7612cab-8878-4673-b9da-7c366ac745b2" providerId="ADAL" clId="{CAFF14FF-A4F0-49DC-A460-9E540BD2701A}" dt="2026-01-03T20:23:29.640" v="109" actId="1076"/>
          <ac:spMkLst>
            <pc:docMk/>
            <pc:sldMk cId="4002866759" sldId="257"/>
            <ac:spMk id="19" creationId="{78FC777E-E3C0-6A6A-B235-584E8BDAFCDC}"/>
          </ac:spMkLst>
        </pc:spChg>
      </pc:sldChg>
      <pc:sldChg chg="addSp delSp modSp add del mod ord delAnim modAnim">
        <pc:chgData name="דוד מאיר בן זזון" userId="e7612cab-8878-4673-b9da-7c366ac745b2" providerId="ADAL" clId="{CAFF14FF-A4F0-49DC-A460-9E540BD2701A}" dt="2026-01-20T13:40:12.624" v="1751" actId="1076"/>
        <pc:sldMkLst>
          <pc:docMk/>
          <pc:sldMk cId="3055059960" sldId="275"/>
        </pc:sldMkLst>
        <pc:spChg chg="add mod">
          <ac:chgData name="דוד מאיר בן זזון" userId="e7612cab-8878-4673-b9da-7c366ac745b2" providerId="ADAL" clId="{CAFF14FF-A4F0-49DC-A460-9E540BD2701A}" dt="2026-01-20T12:42:32.910" v="1733" actId="14100"/>
          <ac:spMkLst>
            <pc:docMk/>
            <pc:sldMk cId="3055059960" sldId="275"/>
            <ac:spMk id="2" creationId="{2B592F8B-0E2A-5928-F05B-481719AC982A}"/>
          </ac:spMkLst>
        </pc:spChg>
        <pc:spChg chg="add mod">
          <ac:chgData name="דוד מאיר בן זזון" userId="e7612cab-8878-4673-b9da-7c366ac745b2" providerId="ADAL" clId="{CAFF14FF-A4F0-49DC-A460-9E540BD2701A}" dt="2026-01-18T20:33:53.454" v="1723" actId="1076"/>
          <ac:spMkLst>
            <pc:docMk/>
            <pc:sldMk cId="3055059960" sldId="275"/>
            <ac:spMk id="4" creationId="{B00CFA91-41EF-0055-1227-FED11450932A}"/>
          </ac:spMkLst>
        </pc:spChg>
        <pc:spChg chg="add mod">
          <ac:chgData name="דוד מאיר בן זזון" userId="e7612cab-8878-4673-b9da-7c366ac745b2" providerId="ADAL" clId="{CAFF14FF-A4F0-49DC-A460-9E540BD2701A}" dt="2026-01-18T20:34:41.974" v="1729" actId="1076"/>
          <ac:spMkLst>
            <pc:docMk/>
            <pc:sldMk cId="3055059960" sldId="275"/>
            <ac:spMk id="6" creationId="{36823F7D-5AA4-AE6E-3C1E-3C7F26B3B363}"/>
          </ac:spMkLst>
        </pc:spChg>
        <pc:spChg chg="add mod">
          <ac:chgData name="דוד מאיר בן זזון" userId="e7612cab-8878-4673-b9da-7c366ac745b2" providerId="ADAL" clId="{CAFF14FF-A4F0-49DC-A460-9E540BD2701A}" dt="2026-01-18T19:34:55.651" v="1528" actId="14100"/>
          <ac:spMkLst>
            <pc:docMk/>
            <pc:sldMk cId="3055059960" sldId="275"/>
            <ac:spMk id="8" creationId="{D0997486-105E-8FEB-D125-D0E6A2810290}"/>
          </ac:spMkLst>
        </pc:spChg>
        <pc:spChg chg="add mod">
          <ac:chgData name="דוד מאיר בן זזון" userId="e7612cab-8878-4673-b9da-7c366ac745b2" providerId="ADAL" clId="{CAFF14FF-A4F0-49DC-A460-9E540BD2701A}" dt="2026-01-18T20:34:41.974" v="1729" actId="1076"/>
          <ac:spMkLst>
            <pc:docMk/>
            <pc:sldMk cId="3055059960" sldId="275"/>
            <ac:spMk id="16" creationId="{A9ADFC9A-5BEF-8354-4C65-FB19036252BD}"/>
          </ac:spMkLst>
        </pc:spChg>
        <pc:picChg chg="add mod">
          <ac:chgData name="דוד מאיר בן זזון" userId="e7612cab-8878-4673-b9da-7c366ac745b2" providerId="ADAL" clId="{CAFF14FF-A4F0-49DC-A460-9E540BD2701A}" dt="2026-01-20T13:40:12.624" v="1751" actId="1076"/>
          <ac:picMkLst>
            <pc:docMk/>
            <pc:sldMk cId="3055059960" sldId="275"/>
            <ac:picMk id="5" creationId="{EE717619-8B7D-E2DE-4C3E-3BF329680969}"/>
          </ac:picMkLst>
        </pc:picChg>
        <pc:picChg chg="add mod">
          <ac:chgData name="דוד מאיר בן זזון" userId="e7612cab-8878-4673-b9da-7c366ac745b2" providerId="ADAL" clId="{CAFF14FF-A4F0-49DC-A460-9E540BD2701A}" dt="2026-01-18T19:42:54.311" v="1560" actId="14100"/>
          <ac:picMkLst>
            <pc:docMk/>
            <pc:sldMk cId="3055059960" sldId="275"/>
            <ac:picMk id="10" creationId="{0EA4E657-C550-721E-639C-4464C35AF54B}"/>
          </ac:picMkLst>
        </pc:picChg>
        <pc:picChg chg="add mod">
          <ac:chgData name="דוד מאיר בן זזון" userId="e7612cab-8878-4673-b9da-7c366ac745b2" providerId="ADAL" clId="{CAFF14FF-A4F0-49DC-A460-9E540BD2701A}" dt="2026-01-18T20:34:11.543" v="1727" actId="1076"/>
          <ac:picMkLst>
            <pc:docMk/>
            <pc:sldMk cId="3055059960" sldId="275"/>
            <ac:picMk id="12" creationId="{70B318E3-5D24-3937-B247-4B0CF13E11A6}"/>
          </ac:picMkLst>
        </pc:picChg>
        <pc:picChg chg="add del mod">
          <ac:chgData name="דוד מאיר בן זזון" userId="e7612cab-8878-4673-b9da-7c366ac745b2" providerId="ADAL" clId="{CAFF14FF-A4F0-49DC-A460-9E540BD2701A}" dt="2026-01-20T13:39:54.098" v="1743" actId="478"/>
          <ac:picMkLst>
            <pc:docMk/>
            <pc:sldMk cId="3055059960" sldId="275"/>
            <ac:picMk id="18" creationId="{B258D3E5-E024-5C2B-527D-F209614DA473}"/>
          </ac:picMkLst>
        </pc:picChg>
        <pc:picChg chg="add mod">
          <ac:chgData name="דוד מאיר בן זזון" userId="e7612cab-8878-4673-b9da-7c366ac745b2" providerId="ADAL" clId="{CAFF14FF-A4F0-49DC-A460-9E540BD2701A}" dt="2026-01-18T20:34:05.780" v="1725" actId="1076"/>
          <ac:picMkLst>
            <pc:docMk/>
            <pc:sldMk cId="3055059960" sldId="275"/>
            <ac:picMk id="20" creationId="{51A348E8-7BAD-DAF0-D081-D52928CB0438}"/>
          </ac:picMkLst>
        </pc:picChg>
      </pc:sldChg>
      <pc:sldChg chg="addSp delSp modSp new mod ord modAnim">
        <pc:chgData name="דוד מאיר בן זזון" userId="e7612cab-8878-4673-b9da-7c366ac745b2" providerId="ADAL" clId="{CAFF14FF-A4F0-49DC-A460-9E540BD2701A}" dt="2026-01-18T20:30:32.265" v="1709"/>
        <pc:sldMkLst>
          <pc:docMk/>
          <pc:sldMk cId="2630282249" sldId="279"/>
        </pc:sldMkLst>
        <pc:spChg chg="add mod">
          <ac:chgData name="דוד מאיר בן זזון" userId="e7612cab-8878-4673-b9da-7c366ac745b2" providerId="ADAL" clId="{CAFF14FF-A4F0-49DC-A460-9E540BD2701A}" dt="2026-01-18T20:30:08.283" v="1705" actId="20577"/>
          <ac:spMkLst>
            <pc:docMk/>
            <pc:sldMk cId="2630282249" sldId="279"/>
            <ac:spMk id="4" creationId="{62E08539-0AD9-F3CC-BC85-137DBC3B558E}"/>
          </ac:spMkLst>
        </pc:spChg>
        <pc:spChg chg="add mod">
          <ac:chgData name="דוד מאיר בן זזון" userId="e7612cab-8878-4673-b9da-7c366ac745b2" providerId="ADAL" clId="{CAFF14FF-A4F0-49DC-A460-9E540BD2701A}" dt="2026-01-18T20:16:44.009" v="1675" actId="1076"/>
          <ac:spMkLst>
            <pc:docMk/>
            <pc:sldMk cId="2630282249" sldId="279"/>
            <ac:spMk id="6" creationId="{67216873-833B-6879-4D78-7A6E959E2329}"/>
          </ac:spMkLst>
        </pc:spChg>
        <pc:picChg chg="add mod">
          <ac:chgData name="דוד מאיר בן זזון" userId="e7612cab-8878-4673-b9da-7c366ac745b2" providerId="ADAL" clId="{CAFF14FF-A4F0-49DC-A460-9E540BD2701A}" dt="2026-01-18T20:18:51.165" v="1682" actId="1076"/>
          <ac:picMkLst>
            <pc:docMk/>
            <pc:sldMk cId="2630282249" sldId="279"/>
            <ac:picMk id="8" creationId="{77D2DB0D-DBE2-9AC6-0710-81DF726D183E}"/>
          </ac:picMkLst>
        </pc:picChg>
      </pc:sldChg>
      <pc:sldChg chg="addSp delSp modSp new mod delAnim modAnim">
        <pc:chgData name="דוד מאיר בן זזון" userId="e7612cab-8878-4673-b9da-7c366ac745b2" providerId="ADAL" clId="{CAFF14FF-A4F0-49DC-A460-9E540BD2701A}" dt="2026-01-03T21:07:33.472" v="283"/>
        <pc:sldMkLst>
          <pc:docMk/>
          <pc:sldMk cId="3311616053" sldId="280"/>
        </pc:sldMkLst>
        <pc:spChg chg="add mod">
          <ac:chgData name="דוד מאיר בן זזון" userId="e7612cab-8878-4673-b9da-7c366ac745b2" providerId="ADAL" clId="{CAFF14FF-A4F0-49DC-A460-9E540BD2701A}" dt="2026-01-03T20:51:15.008" v="187" actId="1076"/>
          <ac:spMkLst>
            <pc:docMk/>
            <pc:sldMk cId="3311616053" sldId="280"/>
            <ac:spMk id="4" creationId="{129BADAD-8E0C-247E-80A0-CC8B45B3956C}"/>
          </ac:spMkLst>
        </pc:spChg>
        <pc:spChg chg="add mod">
          <ac:chgData name="דוד מאיר בן זזון" userId="e7612cab-8878-4673-b9da-7c366ac745b2" providerId="ADAL" clId="{CAFF14FF-A4F0-49DC-A460-9E540BD2701A}" dt="2026-01-03T20:59:08.040" v="247" actId="1076"/>
          <ac:spMkLst>
            <pc:docMk/>
            <pc:sldMk cId="3311616053" sldId="280"/>
            <ac:spMk id="10" creationId="{13807665-92E9-C84E-A3FD-228C836C9807}"/>
          </ac:spMkLst>
        </pc:spChg>
        <pc:spChg chg="add mod">
          <ac:chgData name="דוד מאיר בן זזון" userId="e7612cab-8878-4673-b9da-7c366ac745b2" providerId="ADAL" clId="{CAFF14FF-A4F0-49DC-A460-9E540BD2701A}" dt="2026-01-03T21:04:28.862" v="275" actId="1035"/>
          <ac:spMkLst>
            <pc:docMk/>
            <pc:sldMk cId="3311616053" sldId="280"/>
            <ac:spMk id="12" creationId="{DCC27E13-529C-ADA6-A42D-393C4B482C10}"/>
          </ac:spMkLst>
        </pc:spChg>
        <pc:spChg chg="add mod">
          <ac:chgData name="דוד מאיר בן זזון" userId="e7612cab-8878-4673-b9da-7c366ac745b2" providerId="ADAL" clId="{CAFF14FF-A4F0-49DC-A460-9E540BD2701A}" dt="2026-01-03T21:04:09.227" v="271" actId="113"/>
          <ac:spMkLst>
            <pc:docMk/>
            <pc:sldMk cId="3311616053" sldId="280"/>
            <ac:spMk id="14" creationId="{DE9FE02A-F766-EB82-2A7D-8F74F24F4F77}"/>
          </ac:spMkLst>
        </pc:spChg>
        <pc:spChg chg="add mod">
          <ac:chgData name="דוד מאיר בן זזון" userId="e7612cab-8878-4673-b9da-7c366ac745b2" providerId="ADAL" clId="{CAFF14FF-A4F0-49DC-A460-9E540BD2701A}" dt="2026-01-03T21:00:23.417" v="259" actId="1076"/>
          <ac:spMkLst>
            <pc:docMk/>
            <pc:sldMk cId="3311616053" sldId="280"/>
            <ac:spMk id="16" creationId="{36FCF5F9-0375-B377-E74F-34412ED1A494}"/>
          </ac:spMkLst>
        </pc:spChg>
        <pc:picChg chg="add mod">
          <ac:chgData name="דוד מאיר בן זזון" userId="e7612cab-8878-4673-b9da-7c366ac745b2" providerId="ADAL" clId="{CAFF14FF-A4F0-49DC-A460-9E540BD2701A}" dt="2026-01-03T21:07:19.806" v="281" actId="14100"/>
          <ac:picMkLst>
            <pc:docMk/>
            <pc:sldMk cId="3311616053" sldId="280"/>
            <ac:picMk id="18" creationId="{8C2D652E-0E74-B5D7-DACD-8C112AD92D31}"/>
          </ac:picMkLst>
        </pc:picChg>
      </pc:sldChg>
      <pc:sldChg chg="addSp delSp modSp add mod addAnim delAnim modAnim">
        <pc:chgData name="דוד מאיר בן זזון" userId="e7612cab-8878-4673-b9da-7c366ac745b2" providerId="ADAL" clId="{CAFF14FF-A4F0-49DC-A460-9E540BD2701A}" dt="2026-01-05T11:36:23.244" v="658"/>
        <pc:sldMkLst>
          <pc:docMk/>
          <pc:sldMk cId="1785234986" sldId="281"/>
        </pc:sldMkLst>
        <pc:spChg chg="add mod">
          <ac:chgData name="דוד מאיר בן זזון" userId="e7612cab-8878-4673-b9da-7c366ac745b2" providerId="ADAL" clId="{CAFF14FF-A4F0-49DC-A460-9E540BD2701A}" dt="2026-01-03T21:31:36.297" v="374" actId="1076"/>
          <ac:spMkLst>
            <pc:docMk/>
            <pc:sldMk cId="1785234986" sldId="281"/>
            <ac:spMk id="3" creationId="{52B7DD43-378D-D011-BA67-25AC21110651}"/>
          </ac:spMkLst>
        </pc:spChg>
        <pc:spChg chg="add mod">
          <ac:chgData name="דוד מאיר בן זזון" userId="e7612cab-8878-4673-b9da-7c366ac745b2" providerId="ADAL" clId="{CAFF14FF-A4F0-49DC-A460-9E540BD2701A}" dt="2026-01-03T21:53:32.966" v="529" actId="403"/>
          <ac:spMkLst>
            <pc:docMk/>
            <pc:sldMk cId="1785234986" sldId="281"/>
            <ac:spMk id="6" creationId="{BC35E917-48D1-5BFB-33A0-28CFEA1EFB60}"/>
          </ac:spMkLst>
        </pc:spChg>
        <pc:spChg chg="add mod">
          <ac:chgData name="דוד מאיר בן זזון" userId="e7612cab-8878-4673-b9da-7c366ac745b2" providerId="ADAL" clId="{CAFF14FF-A4F0-49DC-A460-9E540BD2701A}" dt="2026-01-03T21:49:50.995" v="512" actId="20577"/>
          <ac:spMkLst>
            <pc:docMk/>
            <pc:sldMk cId="1785234986" sldId="281"/>
            <ac:spMk id="8" creationId="{9B515B49-0F06-B7E8-35D4-AB3541DE60AB}"/>
          </ac:spMkLst>
        </pc:spChg>
        <pc:spChg chg="mod">
          <ac:chgData name="דוד מאיר בן זזון" userId="e7612cab-8878-4673-b9da-7c366ac745b2" providerId="ADAL" clId="{CAFF14FF-A4F0-49DC-A460-9E540BD2701A}" dt="2026-01-03T21:38:26.454" v="458" actId="6549"/>
          <ac:spMkLst>
            <pc:docMk/>
            <pc:sldMk cId="1785234986" sldId="281"/>
            <ac:spMk id="14" creationId="{C0419F21-F0E7-12D1-BEBB-262FEF6898E7}"/>
          </ac:spMkLst>
        </pc:spChg>
        <pc:spChg chg="add mod">
          <ac:chgData name="דוד מאיר בן זזון" userId="e7612cab-8878-4673-b9da-7c366ac745b2" providerId="ADAL" clId="{CAFF14FF-A4F0-49DC-A460-9E540BD2701A}" dt="2026-01-03T21:33:07.866" v="388" actId="14100"/>
          <ac:spMkLst>
            <pc:docMk/>
            <pc:sldMk cId="1785234986" sldId="281"/>
            <ac:spMk id="18" creationId="{7C5FE14C-6927-0618-A14F-51D7606F1AF5}"/>
          </ac:spMkLst>
        </pc:spChg>
        <pc:grpChg chg="mod">
          <ac:chgData name="דוד מאיר בן זזון" userId="e7612cab-8878-4673-b9da-7c366ac745b2" providerId="ADAL" clId="{CAFF14FF-A4F0-49DC-A460-9E540BD2701A}" dt="2026-01-04T08:15:40.405" v="616"/>
          <ac:grpSpMkLst>
            <pc:docMk/>
            <pc:sldMk cId="1785234986" sldId="281"/>
            <ac:grpSpMk id="32" creationId="{273AE333-458C-1399-49F3-4E1643BF1674}"/>
          </ac:grpSpMkLst>
        </pc:grpChg>
        <pc:picChg chg="add mod">
          <ac:chgData name="דוד מאיר בן זזון" userId="e7612cab-8878-4673-b9da-7c366ac745b2" providerId="ADAL" clId="{CAFF14FF-A4F0-49DC-A460-9E540BD2701A}" dt="2026-01-03T22:02:34.160" v="550" actId="1076"/>
          <ac:picMkLst>
            <pc:docMk/>
            <pc:sldMk cId="1785234986" sldId="281"/>
            <ac:picMk id="29" creationId="{C2EE67E1-D12C-B326-323C-A96B1997EA8D}"/>
          </ac:picMkLst>
        </pc:picChg>
        <pc:inkChg chg="add mod">
          <ac:chgData name="דוד מאיר בן זזון" userId="e7612cab-8878-4673-b9da-7c366ac745b2" providerId="ADAL" clId="{CAFF14FF-A4F0-49DC-A460-9E540BD2701A}" dt="2026-01-04T08:15:40.405" v="616"/>
          <ac:inkMkLst>
            <pc:docMk/>
            <pc:sldMk cId="1785234986" sldId="281"/>
            <ac:inkMk id="30" creationId="{CCC96FF0-B95B-3020-125B-F4630077B13E}"/>
          </ac:inkMkLst>
        </pc:inkChg>
        <pc:inkChg chg="add mod">
          <ac:chgData name="דוד מאיר בן זזון" userId="e7612cab-8878-4673-b9da-7c366ac745b2" providerId="ADAL" clId="{CAFF14FF-A4F0-49DC-A460-9E540BD2701A}" dt="2026-01-04T08:15:40.405" v="616"/>
          <ac:inkMkLst>
            <pc:docMk/>
            <pc:sldMk cId="1785234986" sldId="281"/>
            <ac:inkMk id="31" creationId="{F7FB0396-7933-AC11-2D38-494C0AD8424A}"/>
          </ac:inkMkLst>
        </pc:inkChg>
        <pc:inkChg chg="add">
          <ac:chgData name="דוד מאיר בן זזון" userId="e7612cab-8878-4673-b9da-7c366ac745b2" providerId="ADAL" clId="{CAFF14FF-A4F0-49DC-A460-9E540BD2701A}" dt="2026-01-04T08:15:45.749" v="617" actId="9405"/>
          <ac:inkMkLst>
            <pc:docMk/>
            <pc:sldMk cId="1785234986" sldId="281"/>
            <ac:inkMk id="33" creationId="{2C2DC86E-7B1F-3950-7E4C-7E6CE626D121}"/>
          </ac:inkMkLst>
        </pc:inkChg>
        <pc:inkChg chg="add">
          <ac:chgData name="דוד מאיר בן זזון" userId="e7612cab-8878-4673-b9da-7c366ac745b2" providerId="ADAL" clId="{CAFF14FF-A4F0-49DC-A460-9E540BD2701A}" dt="2026-01-04T08:15:48.756" v="618" actId="9405"/>
          <ac:inkMkLst>
            <pc:docMk/>
            <pc:sldMk cId="1785234986" sldId="281"/>
            <ac:inkMk id="34" creationId="{6189B3A1-BD74-4F14-36C3-CBC0FF181868}"/>
          </ac:inkMkLst>
        </pc:inkChg>
        <pc:inkChg chg="add mod">
          <ac:chgData name="דוד מאיר בן זזון" userId="e7612cab-8878-4673-b9da-7c366ac745b2" providerId="ADAL" clId="{CAFF14FF-A4F0-49DC-A460-9E540BD2701A}" dt="2026-01-04T08:16:30.198" v="626" actId="1038"/>
          <ac:inkMkLst>
            <pc:docMk/>
            <pc:sldMk cId="1785234986" sldId="281"/>
            <ac:inkMk id="36" creationId="{30CD18D3-6031-6215-AF41-A17F96D5308C}"/>
          </ac:inkMkLst>
        </pc:inkChg>
      </pc:sldChg>
      <pc:sldChg chg="addSp delSp modSp add mod addAnim delAnim modAnim">
        <pc:chgData name="דוד מאיר בן זזון" userId="e7612cab-8878-4673-b9da-7c366ac745b2" providerId="ADAL" clId="{CAFF14FF-A4F0-49DC-A460-9E540BD2701A}" dt="2026-01-04T08:18:56.586" v="636"/>
        <pc:sldMkLst>
          <pc:docMk/>
          <pc:sldMk cId="2639897205" sldId="282"/>
        </pc:sldMkLst>
        <pc:spChg chg="mod">
          <ac:chgData name="דוד מאיר בן זזון" userId="e7612cab-8878-4673-b9da-7c366ac745b2" providerId="ADAL" clId="{CAFF14FF-A4F0-49DC-A460-9E540BD2701A}" dt="2026-01-03T21:53:13.464" v="525" actId="1076"/>
          <ac:spMkLst>
            <pc:docMk/>
            <pc:sldMk cId="2639897205" sldId="282"/>
            <ac:spMk id="11" creationId="{4C8EB28A-7FCA-F1F4-167D-78069D8DF618}"/>
          </ac:spMkLst>
        </pc:spChg>
        <pc:grpChg chg="mod">
          <ac:chgData name="דוד מאיר בן זזון" userId="e7612cab-8878-4673-b9da-7c366ac745b2" providerId="ADAL" clId="{CAFF14FF-A4F0-49DC-A460-9E540BD2701A}" dt="2026-01-04T08:17:30.821" v="633"/>
          <ac:grpSpMkLst>
            <pc:docMk/>
            <pc:sldMk cId="2639897205" sldId="282"/>
            <ac:grpSpMk id="19" creationId="{94AA25FA-9F8D-A058-3D29-9ABE1BDDA74B}"/>
          </ac:grpSpMkLst>
        </pc:grpChg>
        <pc:picChg chg="add mod">
          <ac:chgData name="דוד מאיר בן זזון" userId="e7612cab-8878-4673-b9da-7c366ac745b2" providerId="ADAL" clId="{CAFF14FF-A4F0-49DC-A460-9E540BD2701A}" dt="2026-01-03T22:03:09.477" v="553" actId="1076"/>
          <ac:picMkLst>
            <pc:docMk/>
            <pc:sldMk cId="2639897205" sldId="282"/>
            <ac:picMk id="2" creationId="{4B93353E-288D-FA4B-49B4-90A8D45B25B6}"/>
          </ac:picMkLst>
        </pc:picChg>
        <pc:picChg chg="add mod">
          <ac:chgData name="דוד מאיר בן זזון" userId="e7612cab-8878-4673-b9da-7c366ac745b2" providerId="ADAL" clId="{CAFF14FF-A4F0-49DC-A460-9E540BD2701A}" dt="2026-01-03T22:11:08.656" v="576" actId="14100"/>
          <ac:picMkLst>
            <pc:docMk/>
            <pc:sldMk cId="2639897205" sldId="282"/>
            <ac:picMk id="4" creationId="{74478AA5-298B-A3DC-DC10-2CDBE50BB788}"/>
          </ac:picMkLst>
        </pc:picChg>
        <pc:picChg chg="add del mod">
          <ac:chgData name="דוד מאיר בן זזון" userId="e7612cab-8878-4673-b9da-7c366ac745b2" providerId="ADAL" clId="{CAFF14FF-A4F0-49DC-A460-9E540BD2701A}" dt="2026-01-03T22:17:08.026" v="604" actId="1076"/>
          <ac:picMkLst>
            <pc:docMk/>
            <pc:sldMk cId="2639897205" sldId="282"/>
            <ac:picMk id="7" creationId="{BC95DABE-1069-D811-98F1-B999205DA1BC}"/>
          </ac:picMkLst>
        </pc:picChg>
        <pc:picChg chg="add del mod">
          <ac:chgData name="דוד מאיר בן זזון" userId="e7612cab-8878-4673-b9da-7c366ac745b2" providerId="ADAL" clId="{CAFF14FF-A4F0-49DC-A460-9E540BD2701A}" dt="2026-01-03T22:17:00.415" v="602" actId="478"/>
          <ac:picMkLst>
            <pc:docMk/>
            <pc:sldMk cId="2639897205" sldId="282"/>
            <ac:picMk id="9" creationId="{FC3CC99B-F60F-1294-CC64-07013877123A}"/>
          </ac:picMkLst>
        </pc:picChg>
        <pc:picChg chg="mod">
          <ac:chgData name="דוד מאיר בן זזון" userId="e7612cab-8878-4673-b9da-7c366ac745b2" providerId="ADAL" clId="{CAFF14FF-A4F0-49DC-A460-9E540BD2701A}" dt="2026-01-03T21:59:02.243" v="533" actId="1076"/>
          <ac:picMkLst>
            <pc:docMk/>
            <pc:sldMk cId="2639897205" sldId="282"/>
            <ac:picMk id="23" creationId="{45C0576B-1A18-04AB-4264-7A6712AB2394}"/>
          </ac:picMkLst>
        </pc:picChg>
        <pc:inkChg chg="add">
          <ac:chgData name="דוד מאיר בן זזון" userId="e7612cab-8878-4673-b9da-7c366ac745b2" providerId="ADAL" clId="{CAFF14FF-A4F0-49DC-A460-9E540BD2701A}" dt="2026-01-04T08:17:13.228" v="628" actId="9405"/>
          <ac:inkMkLst>
            <pc:docMk/>
            <pc:sldMk cId="2639897205" sldId="282"/>
            <ac:inkMk id="10" creationId="{1CBBDB9E-5250-2451-2F92-1BE987D5C6AB}"/>
          </ac:inkMkLst>
        </pc:inkChg>
        <pc:inkChg chg="add mod">
          <ac:chgData name="דוד מאיר בן זזון" userId="e7612cab-8878-4673-b9da-7c366ac745b2" providerId="ADAL" clId="{CAFF14FF-A4F0-49DC-A460-9E540BD2701A}" dt="2026-01-04T08:17:30.821" v="633"/>
          <ac:inkMkLst>
            <pc:docMk/>
            <pc:sldMk cId="2639897205" sldId="282"/>
            <ac:inkMk id="12" creationId="{1107AC96-DE09-96A5-83E7-81F21FC675A1}"/>
          </ac:inkMkLst>
        </pc:inkChg>
        <pc:inkChg chg="add mod">
          <ac:chgData name="דוד מאיר בן זזון" userId="e7612cab-8878-4673-b9da-7c366ac745b2" providerId="ADAL" clId="{CAFF14FF-A4F0-49DC-A460-9E540BD2701A}" dt="2026-01-04T08:17:30.821" v="633"/>
          <ac:inkMkLst>
            <pc:docMk/>
            <pc:sldMk cId="2639897205" sldId="282"/>
            <ac:inkMk id="13" creationId="{63EB579C-8B77-C087-2958-DF6CB756D3D0}"/>
          </ac:inkMkLst>
        </pc:inkChg>
        <pc:inkChg chg="add mod">
          <ac:chgData name="דוד מאיר בן זזון" userId="e7612cab-8878-4673-b9da-7c366ac745b2" providerId="ADAL" clId="{CAFF14FF-A4F0-49DC-A460-9E540BD2701A}" dt="2026-01-04T08:17:30.821" v="633"/>
          <ac:inkMkLst>
            <pc:docMk/>
            <pc:sldMk cId="2639897205" sldId="282"/>
            <ac:inkMk id="17" creationId="{17AAD413-8614-94B9-9AB9-F566A6D9A44A}"/>
          </ac:inkMkLst>
        </pc:inkChg>
        <pc:inkChg chg="add">
          <ac:chgData name="דוד מאיר בן זזון" userId="e7612cab-8878-4673-b9da-7c366ac745b2" providerId="ADAL" clId="{CAFF14FF-A4F0-49DC-A460-9E540BD2701A}" dt="2026-01-04T08:18:47.096" v="635" actId="9405"/>
          <ac:inkMkLst>
            <pc:docMk/>
            <pc:sldMk cId="2639897205" sldId="282"/>
            <ac:inkMk id="21" creationId="{5775B28C-E270-0082-4774-D52E90BDDE20}"/>
          </ac:inkMkLst>
        </pc:inkChg>
      </pc:sldChg>
      <pc:sldChg chg="addSp delSp modSp add mod modAnim">
        <pc:chgData name="דוד מאיר בן זזון" userId="e7612cab-8878-4673-b9da-7c366ac745b2" providerId="ADAL" clId="{CAFF14FF-A4F0-49DC-A460-9E540BD2701A}" dt="2026-01-14T09:29:07.802" v="1451" actId="1076"/>
        <pc:sldMkLst>
          <pc:docMk/>
          <pc:sldMk cId="1712819616" sldId="283"/>
        </pc:sldMkLst>
        <pc:spChg chg="mod">
          <ac:chgData name="דוד מאיר בן זזון" userId="e7612cab-8878-4673-b9da-7c366ac745b2" providerId="ADAL" clId="{CAFF14FF-A4F0-49DC-A460-9E540BD2701A}" dt="2026-01-14T09:29:07.802" v="1451" actId="1076"/>
          <ac:spMkLst>
            <pc:docMk/>
            <pc:sldMk cId="1712819616" sldId="283"/>
            <ac:spMk id="6" creationId="{335FE8AC-4352-A617-F675-8322344158CE}"/>
          </ac:spMkLst>
        </pc:spChg>
        <pc:spChg chg="mod">
          <ac:chgData name="דוד מאיר בן זזון" userId="e7612cab-8878-4673-b9da-7c366ac745b2" providerId="ADAL" clId="{CAFF14FF-A4F0-49DC-A460-9E540BD2701A}" dt="2026-01-03T22:03:45.251" v="558" actId="1076"/>
          <ac:spMkLst>
            <pc:docMk/>
            <pc:sldMk cId="1712819616" sldId="283"/>
            <ac:spMk id="11" creationId="{277D565C-A44C-5A4D-5958-D952A0C350AD}"/>
          </ac:spMkLst>
        </pc:spChg>
        <pc:grpChg chg="mod">
          <ac:chgData name="דוד מאיר בן זזון" userId="e7612cab-8878-4673-b9da-7c366ac745b2" providerId="ADAL" clId="{CAFF14FF-A4F0-49DC-A460-9E540BD2701A}" dt="2026-01-04T08:19:25.432" v="639"/>
          <ac:grpSpMkLst>
            <pc:docMk/>
            <pc:sldMk cId="1712819616" sldId="283"/>
            <ac:grpSpMk id="17" creationId="{2259FF6B-F75D-D270-E970-84D2474D0518}"/>
          </ac:grpSpMkLst>
        </pc:grpChg>
        <pc:grpChg chg="mod">
          <ac:chgData name="דוד מאיר בן זזון" userId="e7612cab-8878-4673-b9da-7c366ac745b2" providerId="ADAL" clId="{CAFF14FF-A4F0-49DC-A460-9E540BD2701A}" dt="2026-01-04T08:19:33.243" v="643"/>
          <ac:grpSpMkLst>
            <pc:docMk/>
            <pc:sldMk cId="1712819616" sldId="283"/>
            <ac:grpSpMk id="25" creationId="{63CF470B-3FFB-C00B-AD40-C81240204AC0}"/>
          </ac:grpSpMkLst>
        </pc:grpChg>
        <pc:picChg chg="add mod">
          <ac:chgData name="דוד מאיר בן זזון" userId="e7612cab-8878-4673-b9da-7c366ac745b2" providerId="ADAL" clId="{CAFF14FF-A4F0-49DC-A460-9E540BD2701A}" dt="2026-01-03T22:02:03.423" v="545" actId="1076"/>
          <ac:picMkLst>
            <pc:docMk/>
            <pc:sldMk cId="1712819616" sldId="283"/>
            <ac:picMk id="4" creationId="{BD764B8B-B464-5CF5-9836-856EBD34876D}"/>
          </ac:picMkLst>
        </pc:picChg>
        <pc:picChg chg="add mod">
          <ac:chgData name="דוד מאיר בן זזון" userId="e7612cab-8878-4673-b9da-7c366ac745b2" providerId="ADAL" clId="{CAFF14FF-A4F0-49DC-A460-9E540BD2701A}" dt="2026-01-03T22:10:41.707" v="572" actId="14100"/>
          <ac:picMkLst>
            <pc:docMk/>
            <pc:sldMk cId="1712819616" sldId="283"/>
            <ac:picMk id="7" creationId="{B8C5C8B5-6D98-221A-DF87-79F0F4EF8809}"/>
          </ac:picMkLst>
        </pc:picChg>
        <pc:picChg chg="add mod">
          <ac:chgData name="דוד מאיר בן זזון" userId="e7612cab-8878-4673-b9da-7c366ac745b2" providerId="ADAL" clId="{CAFF14FF-A4F0-49DC-A460-9E540BD2701A}" dt="2026-01-03T22:16:49.857" v="599"/>
          <ac:picMkLst>
            <pc:docMk/>
            <pc:sldMk cId="1712819616" sldId="283"/>
            <ac:picMk id="9" creationId="{1F839A9C-51D7-FFBE-7377-B8E55108F542}"/>
          </ac:picMkLst>
        </pc:picChg>
        <pc:picChg chg="add mod">
          <ac:chgData name="דוד מאיר בן זזון" userId="e7612cab-8878-4673-b9da-7c366ac745b2" providerId="ADAL" clId="{CAFF14FF-A4F0-49DC-A460-9E540BD2701A}" dt="2026-01-03T22:16:49.857" v="599"/>
          <ac:picMkLst>
            <pc:docMk/>
            <pc:sldMk cId="1712819616" sldId="283"/>
            <ac:picMk id="10" creationId="{D2E63D07-CAF2-E971-8751-24EC6A2F4425}"/>
          </ac:picMkLst>
        </pc:picChg>
        <pc:picChg chg="add mod">
          <ac:chgData name="דוד מאיר בן זזון" userId="e7612cab-8878-4673-b9da-7c366ac745b2" providerId="ADAL" clId="{CAFF14FF-A4F0-49DC-A460-9E540BD2701A}" dt="2026-01-03T22:16:49.857" v="599"/>
          <ac:picMkLst>
            <pc:docMk/>
            <pc:sldMk cId="1712819616" sldId="283"/>
            <ac:picMk id="12" creationId="{58EDE458-6AA4-0835-2A51-76563A0B15B9}"/>
          </ac:picMkLst>
        </pc:picChg>
        <pc:picChg chg="mod">
          <ac:chgData name="דוד מאיר בן זזון" userId="e7612cab-8878-4673-b9da-7c366ac745b2" providerId="ADAL" clId="{CAFF14FF-A4F0-49DC-A460-9E540BD2701A}" dt="2026-01-03T22:10:47.552" v="573" actId="1076"/>
          <ac:picMkLst>
            <pc:docMk/>
            <pc:sldMk cId="1712819616" sldId="283"/>
            <ac:picMk id="23" creationId="{001E6FCF-A8AB-AC95-6F6F-9D88ED747D36}"/>
          </ac:picMkLst>
        </pc:picChg>
        <pc:inkChg chg="add mod">
          <ac:chgData name="דוד מאיר בן זזון" userId="e7612cab-8878-4673-b9da-7c366ac745b2" providerId="ADAL" clId="{CAFF14FF-A4F0-49DC-A460-9E540BD2701A}" dt="2026-01-04T08:19:25.432" v="639"/>
          <ac:inkMkLst>
            <pc:docMk/>
            <pc:sldMk cId="1712819616" sldId="283"/>
            <ac:inkMk id="13" creationId="{B8F0F353-EDA1-EDB8-294D-6A83DC64B6F2}"/>
          </ac:inkMkLst>
        </pc:inkChg>
        <pc:inkChg chg="add mod">
          <ac:chgData name="דוד מאיר בן זזון" userId="e7612cab-8878-4673-b9da-7c366ac745b2" providerId="ADAL" clId="{CAFF14FF-A4F0-49DC-A460-9E540BD2701A}" dt="2026-01-04T08:19:25.432" v="639"/>
          <ac:inkMkLst>
            <pc:docMk/>
            <pc:sldMk cId="1712819616" sldId="283"/>
            <ac:inkMk id="16" creationId="{F57CB050-79C4-EB61-874A-C8341A4F4E02}"/>
          </ac:inkMkLst>
        </pc:inkChg>
        <pc:inkChg chg="add mod">
          <ac:chgData name="דוד מאיר בן זזון" userId="e7612cab-8878-4673-b9da-7c366ac745b2" providerId="ADAL" clId="{CAFF14FF-A4F0-49DC-A460-9E540BD2701A}" dt="2026-01-04T08:19:33.243" v="643"/>
          <ac:inkMkLst>
            <pc:docMk/>
            <pc:sldMk cId="1712819616" sldId="283"/>
            <ac:inkMk id="19" creationId="{72FF6AC8-EC0A-D4EE-3C40-94ABBE984D8E}"/>
          </ac:inkMkLst>
        </pc:inkChg>
        <pc:inkChg chg="add mod">
          <ac:chgData name="דוד מאיר בן זזון" userId="e7612cab-8878-4673-b9da-7c366ac745b2" providerId="ADAL" clId="{CAFF14FF-A4F0-49DC-A460-9E540BD2701A}" dt="2026-01-04T08:19:33.243" v="643"/>
          <ac:inkMkLst>
            <pc:docMk/>
            <pc:sldMk cId="1712819616" sldId="283"/>
            <ac:inkMk id="21" creationId="{00755311-B4FD-1673-0904-03DFE88FDB0F}"/>
          </ac:inkMkLst>
        </pc:inkChg>
        <pc:inkChg chg="add mod">
          <ac:chgData name="דוד מאיר בן זזון" userId="e7612cab-8878-4673-b9da-7c366ac745b2" providerId="ADAL" clId="{CAFF14FF-A4F0-49DC-A460-9E540BD2701A}" dt="2026-01-04T08:19:33.243" v="643"/>
          <ac:inkMkLst>
            <pc:docMk/>
            <pc:sldMk cId="1712819616" sldId="283"/>
            <ac:inkMk id="24" creationId="{D13B8A26-09FA-4FEB-6FA3-0D65ACD5130E}"/>
          </ac:inkMkLst>
        </pc:inkChg>
        <pc:inkChg chg="add">
          <ac:chgData name="דוד מאיר בן זזון" userId="e7612cab-8878-4673-b9da-7c366ac745b2" providerId="ADAL" clId="{CAFF14FF-A4F0-49DC-A460-9E540BD2701A}" dt="2026-01-04T08:19:47.191" v="644" actId="9405"/>
          <ac:inkMkLst>
            <pc:docMk/>
            <pc:sldMk cId="1712819616" sldId="283"/>
            <ac:inkMk id="27" creationId="{B09A6155-F374-7317-C0E2-284DD0F2D492}"/>
          </ac:inkMkLst>
        </pc:inkChg>
      </pc:sldChg>
      <pc:sldChg chg="addSp delSp modSp add mod modAnim">
        <pc:chgData name="דוד מאיר בן זזון" userId="e7612cab-8878-4673-b9da-7c366ac745b2" providerId="ADAL" clId="{CAFF14FF-A4F0-49DC-A460-9E540BD2701A}" dt="2026-01-03T22:19:05.928" v="612" actId="1076"/>
        <pc:sldMkLst>
          <pc:docMk/>
          <pc:sldMk cId="1218885644" sldId="285"/>
        </pc:sldMkLst>
        <pc:spChg chg="mod">
          <ac:chgData name="דוד מאיר בן זזון" userId="e7612cab-8878-4673-b9da-7c366ac745b2" providerId="ADAL" clId="{CAFF14FF-A4F0-49DC-A460-9E540BD2701A}" dt="2026-01-03T22:06:02.736" v="563" actId="1076"/>
          <ac:spMkLst>
            <pc:docMk/>
            <pc:sldMk cId="1218885644" sldId="285"/>
            <ac:spMk id="15" creationId="{8D07BFB5-A979-6EED-1B9A-CBFFC78F8276}"/>
          </ac:spMkLst>
        </pc:spChg>
        <pc:spChg chg="mod">
          <ac:chgData name="דוד מאיר בן זזון" userId="e7612cab-8878-4673-b9da-7c366ac745b2" providerId="ADAL" clId="{CAFF14FF-A4F0-49DC-A460-9E540BD2701A}" dt="2026-01-03T22:14:29.499" v="583" actId="1076"/>
          <ac:spMkLst>
            <pc:docMk/>
            <pc:sldMk cId="1218885644" sldId="285"/>
            <ac:spMk id="22" creationId="{AE2DE6A2-4CA5-3ECE-27A0-D929C12BBBAC}"/>
          </ac:spMkLst>
        </pc:spChg>
        <pc:picChg chg="add mod">
          <ac:chgData name="דוד מאיר בן זזון" userId="e7612cab-8878-4673-b9da-7c366ac745b2" providerId="ADAL" clId="{CAFF14FF-A4F0-49DC-A460-9E540BD2701A}" dt="2026-01-03T22:12:23.062" v="582"/>
          <ac:picMkLst>
            <pc:docMk/>
            <pc:sldMk cId="1218885644" sldId="285"/>
            <ac:picMk id="2" creationId="{38F99DB3-EFEE-96F4-8A12-5C4C9B0BB159}"/>
          </ac:picMkLst>
        </pc:picChg>
        <pc:picChg chg="add mod">
          <ac:chgData name="דוד מאיר בן זזון" userId="e7612cab-8878-4673-b9da-7c366ac745b2" providerId="ADAL" clId="{CAFF14FF-A4F0-49DC-A460-9E540BD2701A}" dt="2026-01-03T22:16:19.602" v="596" actId="1076"/>
          <ac:picMkLst>
            <pc:docMk/>
            <pc:sldMk cId="1218885644" sldId="285"/>
            <ac:picMk id="7" creationId="{9FCB1242-9AC6-0A11-B470-A321EF8B6A02}"/>
          </ac:picMkLst>
        </pc:picChg>
        <pc:picChg chg="add mod">
          <ac:chgData name="דוד מאיר בן זזון" userId="e7612cab-8878-4673-b9da-7c366ac745b2" providerId="ADAL" clId="{CAFF14FF-A4F0-49DC-A460-9E540BD2701A}" dt="2026-01-03T22:16:29.723" v="597" actId="1076"/>
          <ac:picMkLst>
            <pc:docMk/>
            <pc:sldMk cId="1218885644" sldId="285"/>
            <ac:picMk id="10" creationId="{50DC66DB-822B-FA2A-A0E6-99CA22D2B2AC}"/>
          </ac:picMkLst>
        </pc:picChg>
        <pc:picChg chg="add mod">
          <ac:chgData name="דוד מאיר בן זזון" userId="e7612cab-8878-4673-b9da-7c366ac745b2" providerId="ADAL" clId="{CAFF14FF-A4F0-49DC-A460-9E540BD2701A}" dt="2026-01-03T22:16:35.019" v="598" actId="1076"/>
          <ac:picMkLst>
            <pc:docMk/>
            <pc:sldMk cId="1218885644" sldId="285"/>
            <ac:picMk id="13" creationId="{5401D430-15F7-169F-59E3-5BFB09FF8E03}"/>
          </ac:picMkLst>
        </pc:picChg>
        <pc:picChg chg="add mod">
          <ac:chgData name="דוד מאיר בן זזון" userId="e7612cab-8878-4673-b9da-7c366ac745b2" providerId="ADAL" clId="{CAFF14FF-A4F0-49DC-A460-9E540BD2701A}" dt="2026-01-03T22:19:05.928" v="612" actId="1076"/>
          <ac:picMkLst>
            <pc:docMk/>
            <pc:sldMk cId="1218885644" sldId="285"/>
            <ac:picMk id="17" creationId="{C079C690-4BF2-54EA-8F6A-C9716E5EB6A3}"/>
          </ac:picMkLst>
        </pc:picChg>
      </pc:sldChg>
      <pc:sldChg chg="addSp modSp add mod modAnim">
        <pc:chgData name="דוד מאיר בן זזון" userId="e7612cab-8878-4673-b9da-7c366ac745b2" providerId="ADAL" clId="{CAFF14FF-A4F0-49DC-A460-9E540BD2701A}" dt="2026-01-06T13:48:47.386" v="1250" actId="1076"/>
        <pc:sldMkLst>
          <pc:docMk/>
          <pc:sldMk cId="3447711391" sldId="287"/>
        </pc:sldMkLst>
        <pc:spChg chg="add mod">
          <ac:chgData name="דוד מאיר בן זזון" userId="e7612cab-8878-4673-b9da-7c366ac745b2" providerId="ADAL" clId="{CAFF14FF-A4F0-49DC-A460-9E540BD2701A}" dt="2026-01-06T13:48:47.386" v="1250" actId="1076"/>
          <ac:spMkLst>
            <pc:docMk/>
            <pc:sldMk cId="3447711391" sldId="287"/>
            <ac:spMk id="2" creationId="{515065E0-EABE-DE34-D695-2628948E02C6}"/>
          </ac:spMkLst>
        </pc:spChg>
        <pc:spChg chg="add mod">
          <ac:chgData name="דוד מאיר בן זזון" userId="e7612cab-8878-4673-b9da-7c366ac745b2" providerId="ADAL" clId="{CAFF14FF-A4F0-49DC-A460-9E540BD2701A}" dt="2026-01-05T19:50:09.684" v="886" actId="1076"/>
          <ac:spMkLst>
            <pc:docMk/>
            <pc:sldMk cId="3447711391" sldId="287"/>
            <ac:spMk id="4" creationId="{C6B6CE43-4A59-51BC-2CD2-2BBAD1396E6C}"/>
          </ac:spMkLst>
        </pc:spChg>
        <pc:spChg chg="add mod">
          <ac:chgData name="דוד מאיר בן זזון" userId="e7612cab-8878-4673-b9da-7c366ac745b2" providerId="ADAL" clId="{CAFF14FF-A4F0-49DC-A460-9E540BD2701A}" dt="2026-01-06T12:10:33.999" v="1232" actId="113"/>
          <ac:spMkLst>
            <pc:docMk/>
            <pc:sldMk cId="3447711391" sldId="287"/>
            <ac:spMk id="6" creationId="{D6439710-A4BD-B6EB-2840-D493211DA957}"/>
          </ac:spMkLst>
        </pc:spChg>
        <pc:picChg chg="add mod">
          <ac:chgData name="דוד מאיר בן זזון" userId="e7612cab-8878-4673-b9da-7c366ac745b2" providerId="ADAL" clId="{CAFF14FF-A4F0-49DC-A460-9E540BD2701A}" dt="2026-01-05T19:55:44.379" v="955" actId="1076"/>
          <ac:picMkLst>
            <pc:docMk/>
            <pc:sldMk cId="3447711391" sldId="287"/>
            <ac:picMk id="8" creationId="{80D5367B-9747-649A-83A6-18CC453D53F6}"/>
          </ac:picMkLst>
        </pc:picChg>
      </pc:sldChg>
      <pc:sldChg chg="addSp delSp modSp add mod modAnim">
        <pc:chgData name="דוד מאיר בן זזון" userId="e7612cab-8878-4673-b9da-7c366ac745b2" providerId="ADAL" clId="{CAFF14FF-A4F0-49DC-A460-9E540BD2701A}" dt="2026-01-06T13:52:22.253" v="1269" actId="1076"/>
        <pc:sldMkLst>
          <pc:docMk/>
          <pc:sldMk cId="1510177792" sldId="288"/>
        </pc:sldMkLst>
        <pc:spChg chg="add mod">
          <ac:chgData name="דוד מאיר בן זזון" userId="e7612cab-8878-4673-b9da-7c366ac745b2" providerId="ADAL" clId="{CAFF14FF-A4F0-49DC-A460-9E540BD2701A}" dt="2026-01-06T10:56:34.624" v="1159" actId="20577"/>
          <ac:spMkLst>
            <pc:docMk/>
            <pc:sldMk cId="1510177792" sldId="288"/>
            <ac:spMk id="3" creationId="{065A6865-765E-2087-BB10-DB12353DF6BE}"/>
          </ac:spMkLst>
        </pc:spChg>
        <pc:spChg chg="add mod">
          <ac:chgData name="דוד מאיר בן זזון" userId="e7612cab-8878-4673-b9da-7c366ac745b2" providerId="ADAL" clId="{CAFF14FF-A4F0-49DC-A460-9E540BD2701A}" dt="2026-01-06T13:51:52.678" v="1264" actId="1076"/>
          <ac:spMkLst>
            <pc:docMk/>
            <pc:sldMk cId="1510177792" sldId="288"/>
            <ac:spMk id="4" creationId="{1A1BDB24-2441-7E08-120B-744122ADC53F}"/>
          </ac:spMkLst>
        </pc:spChg>
        <pc:spChg chg="add mod">
          <ac:chgData name="דוד מאיר בן זזון" userId="e7612cab-8878-4673-b9da-7c366ac745b2" providerId="ADAL" clId="{CAFF14FF-A4F0-49DC-A460-9E540BD2701A}" dt="2026-01-06T13:51:38.605" v="1261" actId="1076"/>
          <ac:spMkLst>
            <pc:docMk/>
            <pc:sldMk cId="1510177792" sldId="288"/>
            <ac:spMk id="6" creationId="{92D847C1-71E2-00DF-D95C-F363374E75FF}"/>
          </ac:spMkLst>
        </pc:spChg>
        <pc:spChg chg="add mod">
          <ac:chgData name="דוד מאיר בן זזון" userId="e7612cab-8878-4673-b9da-7c366ac745b2" providerId="ADAL" clId="{CAFF14FF-A4F0-49DC-A460-9E540BD2701A}" dt="2026-01-06T13:51:38.605" v="1261" actId="1076"/>
          <ac:spMkLst>
            <pc:docMk/>
            <pc:sldMk cId="1510177792" sldId="288"/>
            <ac:spMk id="8" creationId="{DCBB1B85-73EC-15A0-5BBD-DEE343918926}"/>
          </ac:spMkLst>
        </pc:spChg>
        <pc:spChg chg="add mod">
          <ac:chgData name="דוד מאיר בן זזון" userId="e7612cab-8878-4673-b9da-7c366ac745b2" providerId="ADAL" clId="{CAFF14FF-A4F0-49DC-A460-9E540BD2701A}" dt="2026-01-06T10:55:05.085" v="1151" actId="1076"/>
          <ac:spMkLst>
            <pc:docMk/>
            <pc:sldMk cId="1510177792" sldId="288"/>
            <ac:spMk id="10" creationId="{40934CD5-9602-4683-2BCE-405AB26135E9}"/>
          </ac:spMkLst>
        </pc:spChg>
        <pc:spChg chg="add mod">
          <ac:chgData name="דוד מאיר בן זזון" userId="e7612cab-8878-4673-b9da-7c366ac745b2" providerId="ADAL" clId="{CAFF14FF-A4F0-49DC-A460-9E540BD2701A}" dt="2026-01-06T10:46:05.636" v="1112" actId="14100"/>
          <ac:spMkLst>
            <pc:docMk/>
            <pc:sldMk cId="1510177792" sldId="288"/>
            <ac:spMk id="12" creationId="{5FC8A0EF-CFCF-3632-75A6-0B70CFBBFB96}"/>
          </ac:spMkLst>
        </pc:spChg>
        <pc:spChg chg="add mod">
          <ac:chgData name="דוד מאיר בן זזון" userId="e7612cab-8878-4673-b9da-7c366ac745b2" providerId="ADAL" clId="{CAFF14FF-A4F0-49DC-A460-9E540BD2701A}" dt="2026-01-06T10:59:21.016" v="1178" actId="1076"/>
          <ac:spMkLst>
            <pc:docMk/>
            <pc:sldMk cId="1510177792" sldId="288"/>
            <ac:spMk id="18" creationId="{483EB995-F838-AD47-FDBD-EF29BF552D95}"/>
          </ac:spMkLst>
        </pc:spChg>
        <pc:spChg chg="add mod">
          <ac:chgData name="דוד מאיר בן זזון" userId="e7612cab-8878-4673-b9da-7c366ac745b2" providerId="ADAL" clId="{CAFF14FF-A4F0-49DC-A460-9E540BD2701A}" dt="2026-01-06T11:01:48.210" v="1187" actId="14100"/>
          <ac:spMkLst>
            <pc:docMk/>
            <pc:sldMk cId="1510177792" sldId="288"/>
            <ac:spMk id="20" creationId="{49BB569D-3FC0-5572-F508-3EFF86230FFF}"/>
          </ac:spMkLst>
        </pc:spChg>
        <pc:picChg chg="add mod">
          <ac:chgData name="דוד מאיר בן זזון" userId="e7612cab-8878-4673-b9da-7c366ac745b2" providerId="ADAL" clId="{CAFF14FF-A4F0-49DC-A460-9E540BD2701A}" dt="2026-01-06T13:52:17.593" v="1267" actId="14100"/>
          <ac:picMkLst>
            <pc:docMk/>
            <pc:sldMk cId="1510177792" sldId="288"/>
            <ac:picMk id="13" creationId="{55095560-A2D6-F1FC-78C2-1D1007B31CC2}"/>
          </ac:picMkLst>
        </pc:picChg>
        <pc:picChg chg="add mod">
          <ac:chgData name="דוד מאיר בן זזון" userId="e7612cab-8878-4673-b9da-7c366ac745b2" providerId="ADAL" clId="{CAFF14FF-A4F0-49DC-A460-9E540BD2701A}" dt="2026-01-06T13:52:22.253" v="1269" actId="1076"/>
          <ac:picMkLst>
            <pc:docMk/>
            <pc:sldMk cId="1510177792" sldId="288"/>
            <ac:picMk id="16" creationId="{5890A53F-B245-3F99-A2D1-5AB416A8B4B4}"/>
          </ac:picMkLst>
        </pc:picChg>
      </pc:sldChg>
      <pc:sldChg chg="addSp delSp modSp add mod ord modAnim">
        <pc:chgData name="דוד מאיר בן זזון" userId="e7612cab-8878-4673-b9da-7c366ac745b2" providerId="ADAL" clId="{CAFF14FF-A4F0-49DC-A460-9E540BD2701A}" dt="2026-01-06T13:49:02.168" v="1252" actId="1076"/>
        <pc:sldMkLst>
          <pc:docMk/>
          <pc:sldMk cId="4108819643" sldId="289"/>
        </pc:sldMkLst>
        <pc:spChg chg="add mod">
          <ac:chgData name="דוד מאיר בן זזון" userId="e7612cab-8878-4673-b9da-7c366ac745b2" providerId="ADAL" clId="{CAFF14FF-A4F0-49DC-A460-9E540BD2701A}" dt="2026-01-05T20:04:00.363" v="1002" actId="1076"/>
          <ac:spMkLst>
            <pc:docMk/>
            <pc:sldMk cId="4108819643" sldId="289"/>
            <ac:spMk id="3" creationId="{51DB72CB-022A-98EE-39CD-8DF1F896DAF9}"/>
          </ac:spMkLst>
        </pc:spChg>
        <pc:spChg chg="add mod">
          <ac:chgData name="דוד מאיר בן זזון" userId="e7612cab-8878-4673-b9da-7c366ac745b2" providerId="ADAL" clId="{CAFF14FF-A4F0-49DC-A460-9E540BD2701A}" dt="2026-01-05T20:04:14.291" v="1004" actId="1076"/>
          <ac:spMkLst>
            <pc:docMk/>
            <pc:sldMk cId="4108819643" sldId="289"/>
            <ac:spMk id="5" creationId="{091BDF5B-D94A-2540-2ABF-4793738FD37B}"/>
          </ac:spMkLst>
        </pc:spChg>
        <pc:spChg chg="add mod">
          <ac:chgData name="דוד מאיר בן זזון" userId="e7612cab-8878-4673-b9da-7c366ac745b2" providerId="ADAL" clId="{CAFF14FF-A4F0-49DC-A460-9E540BD2701A}" dt="2026-01-06T12:11:28.060" v="1237" actId="20577"/>
          <ac:spMkLst>
            <pc:docMk/>
            <pc:sldMk cId="4108819643" sldId="289"/>
            <ac:spMk id="7" creationId="{2B53C784-2DAA-4A16-00C2-964B276B494E}"/>
          </ac:spMkLst>
        </pc:spChg>
        <pc:spChg chg="add mod">
          <ac:chgData name="דוד מאיר בן זזון" userId="e7612cab-8878-4673-b9da-7c366ac745b2" providerId="ADAL" clId="{CAFF14FF-A4F0-49DC-A460-9E540BD2701A}" dt="2026-01-05T20:04:03.084" v="1003" actId="1076"/>
          <ac:spMkLst>
            <pc:docMk/>
            <pc:sldMk cId="4108819643" sldId="289"/>
            <ac:spMk id="14" creationId="{EFE122E6-D3F4-D588-B18E-34146A281B3D}"/>
          </ac:spMkLst>
        </pc:spChg>
        <pc:spChg chg="add mod">
          <ac:chgData name="דוד מאיר בן זזון" userId="e7612cab-8878-4673-b9da-7c366ac745b2" providerId="ADAL" clId="{CAFF14FF-A4F0-49DC-A460-9E540BD2701A}" dt="2026-01-06T12:11:32.224" v="1238" actId="1076"/>
          <ac:spMkLst>
            <pc:docMk/>
            <pc:sldMk cId="4108819643" sldId="289"/>
            <ac:spMk id="18" creationId="{30CE8547-C995-BBA4-5E52-2BA2D9079374}"/>
          </ac:spMkLst>
        </pc:spChg>
        <pc:picChg chg="add mod">
          <ac:chgData name="דוד מאיר בן זזון" userId="e7612cab-8878-4673-b9da-7c366ac745b2" providerId="ADAL" clId="{CAFF14FF-A4F0-49DC-A460-9E540BD2701A}" dt="2026-01-06T13:49:02.168" v="1252" actId="1076"/>
          <ac:picMkLst>
            <pc:docMk/>
            <pc:sldMk cId="4108819643" sldId="289"/>
            <ac:picMk id="10" creationId="{AA287C92-7D80-4808-FE4F-84AA395D0E12}"/>
          </ac:picMkLst>
        </pc:picChg>
        <pc:picChg chg="add mod">
          <ac:chgData name="דוד מאיר בן זזון" userId="e7612cab-8878-4673-b9da-7c366ac745b2" providerId="ADAL" clId="{CAFF14FF-A4F0-49DC-A460-9E540BD2701A}" dt="2026-01-06T13:48:59.270" v="1251" actId="1076"/>
          <ac:picMkLst>
            <pc:docMk/>
            <pc:sldMk cId="4108819643" sldId="289"/>
            <ac:picMk id="16" creationId="{3A7A2762-DC50-5595-6A12-A34816D0BDB3}"/>
          </ac:picMkLst>
        </pc:picChg>
      </pc:sldChg>
      <pc:sldChg chg="addSp modSp add mod modAnim">
        <pc:chgData name="דוד מאיר בן זזון" userId="e7612cab-8878-4673-b9da-7c366ac745b2" providerId="ADAL" clId="{CAFF14FF-A4F0-49DC-A460-9E540BD2701A}" dt="2026-01-18T20:35:48.299" v="1730" actId="14100"/>
        <pc:sldMkLst>
          <pc:docMk/>
          <pc:sldMk cId="2215802815" sldId="290"/>
        </pc:sldMkLst>
        <pc:spChg chg="add mod">
          <ac:chgData name="דוד מאיר בן זזון" userId="e7612cab-8878-4673-b9da-7c366ac745b2" providerId="ADAL" clId="{CAFF14FF-A4F0-49DC-A460-9E540BD2701A}" dt="2026-01-18T20:20:28.483" v="1687" actId="1076"/>
          <ac:spMkLst>
            <pc:docMk/>
            <pc:sldMk cId="2215802815" sldId="290"/>
            <ac:spMk id="3" creationId="{E88882B4-E50E-2AEC-307B-6E5C12CB8839}"/>
          </ac:spMkLst>
        </pc:spChg>
        <pc:spChg chg="add mod">
          <ac:chgData name="דוד מאיר בן זזון" userId="e7612cab-8878-4673-b9da-7c366ac745b2" providerId="ADAL" clId="{CAFF14FF-A4F0-49DC-A460-9E540BD2701A}" dt="2026-01-18T20:20:50.939" v="1690" actId="20577"/>
          <ac:spMkLst>
            <pc:docMk/>
            <pc:sldMk cId="2215802815" sldId="290"/>
            <ac:spMk id="5" creationId="{9811FA71-0F73-1C50-6533-273FC750DCB9}"/>
          </ac:spMkLst>
        </pc:spChg>
        <pc:spChg chg="add mod">
          <ac:chgData name="דוד מאיר בן זזון" userId="e7612cab-8878-4673-b9da-7c366ac745b2" providerId="ADAL" clId="{CAFF14FF-A4F0-49DC-A460-9E540BD2701A}" dt="2026-01-18T20:35:48.299" v="1730" actId="14100"/>
          <ac:spMkLst>
            <pc:docMk/>
            <pc:sldMk cId="2215802815" sldId="290"/>
            <ac:spMk id="8" creationId="{0681DB6F-C04A-0713-1AC4-E396CDC14CFC}"/>
          </ac:spMkLst>
        </pc:spChg>
        <pc:picChg chg="add mod">
          <ac:chgData name="דוד מאיר בן זזון" userId="e7612cab-8878-4673-b9da-7c366ac745b2" providerId="ADAL" clId="{CAFF14FF-A4F0-49DC-A460-9E540BD2701A}" dt="2026-01-18T20:29:20.345" v="1698" actId="14100"/>
          <ac:picMkLst>
            <pc:docMk/>
            <pc:sldMk cId="2215802815" sldId="290"/>
            <ac:picMk id="6" creationId="{7279CB0B-6F5F-CBCB-AD46-173107527199}"/>
          </ac:picMkLst>
        </pc:picChg>
        <pc:picChg chg="add mod">
          <ac:chgData name="דוד מאיר בן זזון" userId="e7612cab-8878-4673-b9da-7c366ac745b2" providerId="ADAL" clId="{CAFF14FF-A4F0-49DC-A460-9E540BD2701A}" dt="2026-01-18T20:29:07.719" v="1696" actId="14100"/>
          <ac:picMkLst>
            <pc:docMk/>
            <pc:sldMk cId="2215802815" sldId="290"/>
            <ac:picMk id="10" creationId="{BB9C4B51-7A2E-0C33-B816-690D55A9DF8B}"/>
          </ac:picMkLst>
        </pc:picChg>
      </pc:sldChg>
      <pc:sldChg chg="addSp delSp modSp add mod addAnim delAnim modAnim">
        <pc:chgData name="דוד מאיר בן זזון" userId="e7612cab-8878-4673-b9da-7c366ac745b2" providerId="ADAL" clId="{CAFF14FF-A4F0-49DC-A460-9E540BD2701A}" dt="2026-01-11T07:43:17.934" v="1300" actId="20577"/>
        <pc:sldMkLst>
          <pc:docMk/>
          <pc:sldMk cId="132076098" sldId="291"/>
        </pc:sldMkLst>
        <pc:spChg chg="add mod">
          <ac:chgData name="דוד מאיר בן זזון" userId="e7612cab-8878-4673-b9da-7c366ac745b2" providerId="ADAL" clId="{CAFF14FF-A4F0-49DC-A460-9E540BD2701A}" dt="2026-01-11T07:43:17.934" v="1300" actId="20577"/>
          <ac:spMkLst>
            <pc:docMk/>
            <pc:sldMk cId="132076098" sldId="291"/>
            <ac:spMk id="2" creationId="{20C5A146-6F93-1EC2-110F-B2262C01873A}"/>
          </ac:spMkLst>
        </pc:spChg>
        <pc:spChg chg="add mod">
          <ac:chgData name="דוד מאיר בן זזון" userId="e7612cab-8878-4673-b9da-7c366ac745b2" providerId="ADAL" clId="{CAFF14FF-A4F0-49DC-A460-9E540BD2701A}" dt="2026-01-05T18:48:21.333" v="771" actId="1582"/>
          <ac:spMkLst>
            <pc:docMk/>
            <pc:sldMk cId="132076098" sldId="291"/>
            <ac:spMk id="3" creationId="{2FF705DA-520B-3571-78E4-AAD99CAD5FD0}"/>
          </ac:spMkLst>
        </pc:spChg>
        <pc:spChg chg="add mod">
          <ac:chgData name="דוד מאיר בן זזון" userId="e7612cab-8878-4673-b9da-7c366ac745b2" providerId="ADAL" clId="{CAFF14FF-A4F0-49DC-A460-9E540BD2701A}" dt="2026-01-05T18:50:59.150" v="796" actId="20577"/>
          <ac:spMkLst>
            <pc:docMk/>
            <pc:sldMk cId="132076098" sldId="291"/>
            <ac:spMk id="4" creationId="{F3B751F1-5A31-6B3F-ED04-2BB926186AD5}"/>
          </ac:spMkLst>
        </pc:spChg>
        <pc:spChg chg="add mod">
          <ac:chgData name="דוד מאיר בן זזון" userId="e7612cab-8878-4673-b9da-7c366ac745b2" providerId="ADAL" clId="{CAFF14FF-A4F0-49DC-A460-9E540BD2701A}" dt="2026-01-05T18:48:30.740" v="774" actId="14100"/>
          <ac:spMkLst>
            <pc:docMk/>
            <pc:sldMk cId="132076098" sldId="291"/>
            <ac:spMk id="5" creationId="{4849D499-8424-088F-64E0-401718D7BDBF}"/>
          </ac:spMkLst>
        </pc:spChg>
        <pc:spChg chg="add mod">
          <ac:chgData name="דוד מאיר בן זזון" userId="e7612cab-8878-4673-b9da-7c366ac745b2" providerId="ADAL" clId="{CAFF14FF-A4F0-49DC-A460-9E540BD2701A}" dt="2026-01-05T18:52:00.831" v="810" actId="20577"/>
          <ac:spMkLst>
            <pc:docMk/>
            <pc:sldMk cId="132076098" sldId="291"/>
            <ac:spMk id="6" creationId="{D9DBAA9A-8DA2-A0D2-0B7C-648EB2639FCA}"/>
          </ac:spMkLst>
        </pc:spChg>
        <pc:spChg chg="add mod">
          <ac:chgData name="דוד מאיר בן זזון" userId="e7612cab-8878-4673-b9da-7c366ac745b2" providerId="ADAL" clId="{CAFF14FF-A4F0-49DC-A460-9E540BD2701A}" dt="2026-01-05T18:52:13.872" v="812" actId="20577"/>
          <ac:spMkLst>
            <pc:docMk/>
            <pc:sldMk cId="132076098" sldId="291"/>
            <ac:spMk id="10" creationId="{06C0DA0A-D922-9CA9-6FCD-C90EB92E100E}"/>
          </ac:spMkLst>
        </pc:spChg>
        <pc:spChg chg="add mod">
          <ac:chgData name="דוד מאיר בן זזון" userId="e7612cab-8878-4673-b9da-7c366ac745b2" providerId="ADAL" clId="{CAFF14FF-A4F0-49DC-A460-9E540BD2701A}" dt="2026-01-05T18:52:16.928" v="813" actId="20577"/>
          <ac:spMkLst>
            <pc:docMk/>
            <pc:sldMk cId="132076098" sldId="291"/>
            <ac:spMk id="12" creationId="{E16F8AF3-E1E6-6D47-5A56-C2FCB886321B}"/>
          </ac:spMkLst>
        </pc:spChg>
        <pc:picChg chg="add mod">
          <ac:chgData name="דוד מאיר בן זזון" userId="e7612cab-8878-4673-b9da-7c366ac745b2" providerId="ADAL" clId="{CAFF14FF-A4F0-49DC-A460-9E540BD2701A}" dt="2026-01-05T19:04:10.959" v="850" actId="14100"/>
          <ac:picMkLst>
            <pc:docMk/>
            <pc:sldMk cId="132076098" sldId="291"/>
            <ac:picMk id="9" creationId="{CCEC560D-7E7E-4200-AABD-301899174DC7}"/>
          </ac:picMkLst>
        </pc:picChg>
        <pc:picChg chg="add mod">
          <ac:chgData name="דוד מאיר בן זזון" userId="e7612cab-8878-4673-b9da-7c366ac745b2" providerId="ADAL" clId="{CAFF14FF-A4F0-49DC-A460-9E540BD2701A}" dt="2026-01-05T19:03:57.042" v="848" actId="1035"/>
          <ac:picMkLst>
            <pc:docMk/>
            <pc:sldMk cId="132076098" sldId="291"/>
            <ac:picMk id="13" creationId="{6A9176B1-8F28-EC13-0822-A4A82BF1AF5E}"/>
          </ac:picMkLst>
        </pc:picChg>
      </pc:sldChg>
      <pc:sldChg chg="new ord">
        <pc:chgData name="דוד מאיר בן זזון" userId="e7612cab-8878-4673-b9da-7c366ac745b2" providerId="ADAL" clId="{CAFF14FF-A4F0-49DC-A460-9E540BD2701A}" dt="2026-01-05T19:51:08.170" v="889"/>
        <pc:sldMkLst>
          <pc:docMk/>
          <pc:sldMk cId="1205046140" sldId="292"/>
        </pc:sldMkLst>
      </pc:sldChg>
      <pc:sldChg chg="addSp delSp modSp add mod setBg modAnim delDesignElem">
        <pc:chgData name="דוד מאיר בן זזון" userId="e7612cab-8878-4673-b9da-7c366ac745b2" providerId="ADAL" clId="{CAFF14FF-A4F0-49DC-A460-9E540BD2701A}" dt="2026-01-06T12:06:20.203" v="1221" actId="26606"/>
        <pc:sldMkLst>
          <pc:docMk/>
          <pc:sldMk cId="1738191956" sldId="293"/>
        </pc:sldMkLst>
        <pc:spChg chg="mod">
          <ac:chgData name="דוד מאיר בן זזון" userId="e7612cab-8878-4673-b9da-7c366ac745b2" providerId="ADAL" clId="{CAFF14FF-A4F0-49DC-A460-9E540BD2701A}" dt="2026-01-06T12:06:20.203" v="1221" actId="26606"/>
          <ac:spMkLst>
            <pc:docMk/>
            <pc:sldMk cId="1738191956" sldId="293"/>
            <ac:spMk id="2" creationId="{9DD5CA58-57DB-9368-2767-FA9AD82C2F9E}"/>
          </ac:spMkLst>
        </pc:spChg>
        <pc:spChg chg="mod">
          <ac:chgData name="דוד מאיר בן זזון" userId="e7612cab-8878-4673-b9da-7c366ac745b2" providerId="ADAL" clId="{CAFF14FF-A4F0-49DC-A460-9E540BD2701A}" dt="2026-01-06T12:06:20.203" v="1221" actId="26606"/>
          <ac:spMkLst>
            <pc:docMk/>
            <pc:sldMk cId="1738191956" sldId="293"/>
            <ac:spMk id="3" creationId="{DCFDE52D-9EB6-8693-D637-238C4980EAAF}"/>
          </ac:spMkLst>
        </pc:spChg>
        <pc:picChg chg="mod ord">
          <ac:chgData name="דוד מאיר בן זזון" userId="e7612cab-8878-4673-b9da-7c366ac745b2" providerId="ADAL" clId="{CAFF14FF-A4F0-49DC-A460-9E540BD2701A}" dt="2026-01-06T12:06:20.203" v="1221" actId="26606"/>
          <ac:picMkLst>
            <pc:docMk/>
            <pc:sldMk cId="1738191956" sldId="293"/>
            <ac:picMk id="5" creationId="{4668EC5D-845A-8C74-0258-08466E77121A}"/>
          </ac:picMkLst>
        </pc:picChg>
        <pc:picChg chg="add mod ord">
          <ac:chgData name="דוד מאיר בן זזון" userId="e7612cab-8878-4673-b9da-7c366ac745b2" providerId="ADAL" clId="{CAFF14FF-A4F0-49DC-A460-9E540BD2701A}" dt="2026-01-06T12:06:20.203" v="1221" actId="26606"/>
          <ac:picMkLst>
            <pc:docMk/>
            <pc:sldMk cId="1738191956" sldId="293"/>
            <ac:picMk id="7" creationId="{40F8B177-0DA3-30BA-1150-93652BF6BCBE}"/>
          </ac:picMkLst>
        </pc:picChg>
        <pc:picChg chg="add mod">
          <ac:chgData name="דוד מאיר בן זזון" userId="e7612cab-8878-4673-b9da-7c366ac745b2" providerId="ADAL" clId="{CAFF14FF-A4F0-49DC-A460-9E540BD2701A}" dt="2026-01-06T12:06:20.203" v="1221" actId="26606"/>
          <ac:picMkLst>
            <pc:docMk/>
            <pc:sldMk cId="1738191956" sldId="293"/>
            <ac:picMk id="9" creationId="{D17EB68F-E58C-1C56-2D56-3F53626A002D}"/>
          </ac:picMkLst>
        </pc:picChg>
        <pc:picChg chg="add mod">
          <ac:chgData name="דוד מאיר בן זזון" userId="e7612cab-8878-4673-b9da-7c366ac745b2" providerId="ADAL" clId="{CAFF14FF-A4F0-49DC-A460-9E540BD2701A}" dt="2026-01-06T12:06:20.203" v="1221" actId="26606"/>
          <ac:picMkLst>
            <pc:docMk/>
            <pc:sldMk cId="1738191956" sldId="293"/>
            <ac:picMk id="10" creationId="{0792302B-7373-F368-C5ED-B6B04FA3D0AA}"/>
          </ac:picMkLst>
        </pc:picChg>
        <pc:picChg chg="add mod">
          <ac:chgData name="דוד מאיר בן זזון" userId="e7612cab-8878-4673-b9da-7c366ac745b2" providerId="ADAL" clId="{CAFF14FF-A4F0-49DC-A460-9E540BD2701A}" dt="2026-01-06T12:06:20.203" v="1221" actId="26606"/>
          <ac:picMkLst>
            <pc:docMk/>
            <pc:sldMk cId="1738191956" sldId="293"/>
            <ac:picMk id="11" creationId="{215B7013-14D7-E13D-6CEE-CD0A268AA384}"/>
          </ac:picMkLst>
        </pc:picChg>
        <pc:cxnChg chg="add">
          <ac:chgData name="דוד מאיר בן זזון" userId="e7612cab-8878-4673-b9da-7c366ac745b2" providerId="ADAL" clId="{CAFF14FF-A4F0-49DC-A460-9E540BD2701A}" dt="2026-01-06T12:06:20.203" v="1221" actId="26606"/>
          <ac:cxnSpMkLst>
            <pc:docMk/>
            <pc:sldMk cId="1738191956" sldId="293"/>
            <ac:cxnSpMk id="16" creationId="{DC034BB4-8B50-4484-85C4-0CE4699284D7}"/>
          </ac:cxnSpMkLst>
        </pc:cxnChg>
        <pc:cxnChg chg="add">
          <ac:chgData name="דוד מאיר בן זזון" userId="e7612cab-8878-4673-b9da-7c366ac745b2" providerId="ADAL" clId="{CAFF14FF-A4F0-49DC-A460-9E540BD2701A}" dt="2026-01-06T12:06:20.203" v="1221" actId="26606"/>
          <ac:cxnSpMkLst>
            <pc:docMk/>
            <pc:sldMk cId="1738191956" sldId="293"/>
            <ac:cxnSpMk id="18" creationId="{81B200F7-B57A-4824-BB91-B6624450A5AC}"/>
          </ac:cxnSpMkLst>
        </pc:cxnChg>
        <pc:cxnChg chg="add">
          <ac:chgData name="דוד מאיר בן זזון" userId="e7612cab-8878-4673-b9da-7c366ac745b2" providerId="ADAL" clId="{CAFF14FF-A4F0-49DC-A460-9E540BD2701A}" dt="2026-01-06T12:06:20.203" v="1221" actId="26606"/>
          <ac:cxnSpMkLst>
            <pc:docMk/>
            <pc:sldMk cId="1738191956" sldId="293"/>
            <ac:cxnSpMk id="22" creationId="{FA92245C-961F-47D5-9691-272D28692D45}"/>
          </ac:cxnSpMkLst>
        </pc:cxnChg>
      </pc:sldChg>
      <pc:sldChg chg="addSp delSp modSp add mod ord delAnim modAnim">
        <pc:chgData name="דוד מאיר בן זזון" userId="e7612cab-8878-4673-b9da-7c366ac745b2" providerId="ADAL" clId="{CAFF14FF-A4F0-49DC-A460-9E540BD2701A}" dt="2026-01-18T20:33:31.068" v="1722"/>
        <pc:sldMkLst>
          <pc:docMk/>
          <pc:sldMk cId="3976096916" sldId="294"/>
        </pc:sldMkLst>
        <pc:spChg chg="add mod">
          <ac:chgData name="דוד מאיר בן זזון" userId="e7612cab-8878-4673-b9da-7c366ac745b2" providerId="ADAL" clId="{CAFF14FF-A4F0-49DC-A460-9E540BD2701A}" dt="2026-01-18T20:33:06.186" v="1720" actId="1037"/>
          <ac:spMkLst>
            <pc:docMk/>
            <pc:sldMk cId="3976096916" sldId="294"/>
            <ac:spMk id="2" creationId="{52912052-19F8-0819-F06C-DE3E6DF95469}"/>
          </ac:spMkLst>
        </pc:spChg>
        <pc:spChg chg="add mod">
          <ac:chgData name="דוד מאיר בן זזון" userId="e7612cab-8878-4673-b9da-7c366ac745b2" providerId="ADAL" clId="{CAFF14FF-A4F0-49DC-A460-9E540BD2701A}" dt="2026-01-18T19:32:05.302" v="1489" actId="121"/>
          <ac:spMkLst>
            <pc:docMk/>
            <pc:sldMk cId="3976096916" sldId="294"/>
            <ac:spMk id="3" creationId="{6A4C8D27-2A14-D48A-3BE6-5DF6B4832756}"/>
          </ac:spMkLst>
        </pc:spChg>
        <pc:spChg chg="mod">
          <ac:chgData name="דוד מאיר בן זזון" userId="e7612cab-8878-4673-b9da-7c366ac745b2" providerId="ADAL" clId="{CAFF14FF-A4F0-49DC-A460-9E540BD2701A}" dt="2026-01-06T13:52:47.554" v="1271" actId="1076"/>
          <ac:spMkLst>
            <pc:docMk/>
            <pc:sldMk cId="3976096916" sldId="294"/>
            <ac:spMk id="4" creationId="{94CAF65F-616A-54F8-20F7-5074186D10B8}"/>
          </ac:spMkLst>
        </pc:spChg>
        <pc:spChg chg="add mod">
          <ac:chgData name="דוד מאיר בן זזון" userId="e7612cab-8878-4673-b9da-7c366ac745b2" providerId="ADAL" clId="{CAFF14FF-A4F0-49DC-A460-9E540BD2701A}" dt="2026-01-18T19:38:49.642" v="1535" actId="20577"/>
          <ac:spMkLst>
            <pc:docMk/>
            <pc:sldMk cId="3976096916" sldId="294"/>
            <ac:spMk id="5" creationId="{91051BAE-C35A-D734-3385-CFC7AF2B41ED}"/>
          </ac:spMkLst>
        </pc:spChg>
      </pc:sldChg>
      <pc:sldChg chg="addSp delSp modSp add mod delAnim modAnim">
        <pc:chgData name="דוד מאיר בן זזון" userId="e7612cab-8878-4673-b9da-7c366ac745b2" providerId="ADAL" clId="{CAFF14FF-A4F0-49DC-A460-9E540BD2701A}" dt="2026-01-14T09:25:31.262" v="1445" actId="1076"/>
        <pc:sldMkLst>
          <pc:docMk/>
          <pc:sldMk cId="864765299" sldId="295"/>
        </pc:sldMkLst>
        <pc:spChg chg="mod">
          <ac:chgData name="דוד מאיר בן זזון" userId="e7612cab-8878-4673-b9da-7c366ac745b2" providerId="ADAL" clId="{CAFF14FF-A4F0-49DC-A460-9E540BD2701A}" dt="2026-01-14T09:25:21.903" v="1444" actId="1076"/>
          <ac:spMkLst>
            <pc:docMk/>
            <pc:sldMk cId="864765299" sldId="295"/>
            <ac:spMk id="3" creationId="{46117633-A75C-555C-B21A-0CF7126782F0}"/>
          </ac:spMkLst>
        </pc:spChg>
        <pc:spChg chg="mod">
          <ac:chgData name="דוד מאיר בן זזון" userId="e7612cab-8878-4673-b9da-7c366ac745b2" providerId="ADAL" clId="{CAFF14FF-A4F0-49DC-A460-9E540BD2701A}" dt="2026-01-14T09:25:12.097" v="1443" actId="14100"/>
          <ac:spMkLst>
            <pc:docMk/>
            <pc:sldMk cId="864765299" sldId="295"/>
            <ac:spMk id="8" creationId="{AE46E192-B1DD-2508-895C-52CF2DBCC1CD}"/>
          </ac:spMkLst>
        </pc:spChg>
        <pc:spChg chg="add">
          <ac:chgData name="דוד מאיר בן זזון" userId="e7612cab-8878-4673-b9da-7c366ac745b2" providerId="ADAL" clId="{CAFF14FF-A4F0-49DC-A460-9E540BD2701A}" dt="2026-01-13T20:48:07.526" v="1360" actId="34122"/>
          <ac:spMkLst>
            <pc:docMk/>
            <pc:sldMk cId="864765299" sldId="295"/>
            <ac:spMk id="13" creationId="{774F0E94-B34B-421B-93AC-E1F14AD9F305}"/>
          </ac:spMkLst>
        </pc:spChg>
        <pc:spChg chg="mod">
          <ac:chgData name="דוד מאיר בן זזון" userId="e7612cab-8878-4673-b9da-7c366ac745b2" providerId="ADAL" clId="{CAFF14FF-A4F0-49DC-A460-9E540BD2701A}" dt="2026-01-13T20:58:09.198" v="1440" actId="13926"/>
          <ac:spMkLst>
            <pc:docMk/>
            <pc:sldMk cId="864765299" sldId="295"/>
            <ac:spMk id="14" creationId="{F0828CEA-B154-FEA3-7D52-2D7251985886}"/>
          </ac:spMkLst>
        </pc:spChg>
        <pc:picChg chg="mod">
          <ac:chgData name="דוד מאיר בן זזון" userId="e7612cab-8878-4673-b9da-7c366ac745b2" providerId="ADAL" clId="{CAFF14FF-A4F0-49DC-A460-9E540BD2701A}" dt="2026-01-14T09:25:31.262" v="1445" actId="1076"/>
          <ac:picMkLst>
            <pc:docMk/>
            <pc:sldMk cId="864765299" sldId="295"/>
            <ac:picMk id="29" creationId="{186CCA42-F049-508A-6905-569896F95F08}"/>
          </ac:picMkLst>
        </pc:picChg>
        <pc:inkChg chg="add mod">
          <ac:chgData name="דוד מאיר בן זזון" userId="e7612cab-8878-4673-b9da-7c366ac745b2" providerId="ADAL" clId="{CAFF14FF-A4F0-49DC-A460-9E540BD2701A}" dt="2026-01-13T20:53:06.689" v="1414" actId="1076"/>
          <ac:inkMkLst>
            <pc:docMk/>
            <pc:sldMk cId="864765299" sldId="295"/>
            <ac:inkMk id="28" creationId="{52228941-F660-AF8D-027B-95187C59ADC8}"/>
          </ac:inkMkLst>
        </pc:inkChg>
        <pc:inkChg chg="add">
          <ac:chgData name="דוד מאיר בן זזון" userId="e7612cab-8878-4673-b9da-7c366ac745b2" providerId="ADAL" clId="{CAFF14FF-A4F0-49DC-A460-9E540BD2701A}" dt="2026-01-13T20:52:12.882" v="1408" actId="9405"/>
          <ac:inkMkLst>
            <pc:docMk/>
            <pc:sldMk cId="864765299" sldId="295"/>
            <ac:inkMk id="35" creationId="{37FC3526-DD73-864A-4B35-361E55528384}"/>
          </ac:inkMkLst>
        </pc:inkChg>
        <pc:inkChg chg="add mod">
          <ac:chgData name="דוד מאיר בן זזון" userId="e7612cab-8878-4673-b9da-7c366ac745b2" providerId="ADAL" clId="{CAFF14FF-A4F0-49DC-A460-9E540BD2701A}" dt="2026-01-13T20:57:06.127" v="1432" actId="1037"/>
          <ac:inkMkLst>
            <pc:docMk/>
            <pc:sldMk cId="864765299" sldId="295"/>
            <ac:inkMk id="37" creationId="{61C3CE88-8659-B039-BE99-88E7BB59BA1D}"/>
          </ac:inkMkLst>
        </pc:inkChg>
      </pc:sldChg>
      <pc:sldChg chg="new">
        <pc:chgData name="דוד מאיר בן זזון" userId="e7612cab-8878-4673-b9da-7c366ac745b2" providerId="ADAL" clId="{CAFF14FF-A4F0-49DC-A460-9E540BD2701A}" dt="2026-01-18T19:33:34.727" v="1509" actId="680"/>
        <pc:sldMkLst>
          <pc:docMk/>
          <pc:sldMk cId="2955054565" sldId="296"/>
        </pc:sldMkLst>
      </pc:sldChg>
      <pc:sldChg chg="addSp delSp modSp add mod ord setBg delDesignElem">
        <pc:chgData name="דוד מאיר בן זזון" userId="e7612cab-8878-4673-b9da-7c366ac745b2" providerId="ADAL" clId="{CAFF14FF-A4F0-49DC-A460-9E540BD2701A}" dt="2026-01-20T13:28:48.881" v="1742" actId="122"/>
        <pc:sldMkLst>
          <pc:docMk/>
          <pc:sldMk cId="1402513127" sldId="297"/>
        </pc:sldMkLst>
        <pc:spChg chg="mod">
          <ac:chgData name="דוד מאיר בן זזון" userId="e7612cab-8878-4673-b9da-7c366ac745b2" providerId="ADAL" clId="{CAFF14FF-A4F0-49DC-A460-9E540BD2701A}" dt="2026-01-20T13:28:45.730" v="1741" actId="122"/>
          <ac:spMkLst>
            <pc:docMk/>
            <pc:sldMk cId="1402513127" sldId="297"/>
            <ac:spMk id="2" creationId="{4ED3C4E3-3212-68D4-86A6-3A28CCE75CFC}"/>
          </ac:spMkLst>
        </pc:spChg>
        <pc:spChg chg="mod">
          <ac:chgData name="דוד מאיר בן זזון" userId="e7612cab-8878-4673-b9da-7c366ac745b2" providerId="ADAL" clId="{CAFF14FF-A4F0-49DC-A460-9E540BD2701A}" dt="2026-01-20T13:28:48.881" v="1742" actId="122"/>
          <ac:spMkLst>
            <pc:docMk/>
            <pc:sldMk cId="1402513127" sldId="297"/>
            <ac:spMk id="3" creationId="{85D3A2F3-05AA-B9F2-281D-7001A7BDD27B}"/>
          </ac:spMkLst>
        </pc:spChg>
        <pc:picChg chg="add mod">
          <ac:chgData name="דוד מאיר בן זזון" userId="e7612cab-8878-4673-b9da-7c366ac745b2" providerId="ADAL" clId="{CAFF14FF-A4F0-49DC-A460-9E540BD2701A}" dt="2026-01-18T20:32:25.678" v="1712" actId="26606"/>
          <ac:picMkLst>
            <pc:docMk/>
            <pc:sldMk cId="1402513127" sldId="297"/>
            <ac:picMk id="6" creationId="{FF118590-701F-5980-DCD1-73DCFAE25449}"/>
          </ac:picMkLst>
        </pc:picChg>
        <pc:picChg chg="add mod">
          <ac:chgData name="דוד מאיר בן זזון" userId="e7612cab-8878-4673-b9da-7c366ac745b2" providerId="ADAL" clId="{CAFF14FF-A4F0-49DC-A460-9E540BD2701A}" dt="2026-01-18T20:32:31.203" v="1713" actId="27614"/>
          <ac:picMkLst>
            <pc:docMk/>
            <pc:sldMk cId="1402513127" sldId="297"/>
            <ac:picMk id="8" creationId="{0B3FA416-FB3F-4D1F-FCAA-A8E404BEFB04}"/>
          </ac:picMkLst>
        </pc:picChg>
        <pc:picChg chg="ord">
          <ac:chgData name="דוד מאיר בן זזון" userId="e7612cab-8878-4673-b9da-7c366ac745b2" providerId="ADAL" clId="{CAFF14FF-A4F0-49DC-A460-9E540BD2701A}" dt="2026-01-18T20:32:25.678" v="1712" actId="26606"/>
          <ac:picMkLst>
            <pc:docMk/>
            <pc:sldMk cId="1402513127" sldId="297"/>
            <ac:picMk id="11" creationId="{ED07B58E-5801-5181-025D-608E076A4F9F}"/>
          </ac:picMkLst>
        </pc:picChg>
        <pc:cxnChg chg="add">
          <ac:chgData name="דוד מאיר בן זזון" userId="e7612cab-8878-4673-b9da-7c366ac745b2" providerId="ADAL" clId="{CAFF14FF-A4F0-49DC-A460-9E540BD2701A}" dt="2026-01-18T20:32:25.678" v="1712" actId="26606"/>
          <ac:cxnSpMkLst>
            <pc:docMk/>
            <pc:sldMk cId="1402513127" sldId="297"/>
            <ac:cxnSpMk id="13" creationId="{DC034BB4-8B50-4484-85C4-0CE4699284D7}"/>
          </ac:cxnSpMkLst>
        </pc:cxnChg>
        <pc:cxnChg chg="add">
          <ac:chgData name="דוד מאיר בן זזון" userId="e7612cab-8878-4673-b9da-7c366ac745b2" providerId="ADAL" clId="{CAFF14FF-A4F0-49DC-A460-9E540BD2701A}" dt="2026-01-18T20:32:25.678" v="1712" actId="26606"/>
          <ac:cxnSpMkLst>
            <pc:docMk/>
            <pc:sldMk cId="1402513127" sldId="297"/>
            <ac:cxnSpMk id="14" creationId="{81B200F7-B57A-4824-BB91-B6624450A5AC}"/>
          </ac:cxnSpMkLst>
        </pc:cxnChg>
        <pc:cxnChg chg="add">
          <ac:chgData name="דוד מאיר בן זזון" userId="e7612cab-8878-4673-b9da-7c366ac745b2" providerId="ADAL" clId="{CAFF14FF-A4F0-49DC-A460-9E540BD2701A}" dt="2026-01-18T20:32:25.678" v="1712" actId="26606"/>
          <ac:cxnSpMkLst>
            <pc:docMk/>
            <pc:sldMk cId="1402513127" sldId="297"/>
            <ac:cxnSpMk id="15" creationId="{1902062F-7F47-41E5-8574-2D1492D58ED3}"/>
          </ac:cxnSpMkLst>
        </pc:cxnChg>
        <pc:cxnChg chg="add">
          <ac:chgData name="דוד מאיר בן זזון" userId="e7612cab-8878-4673-b9da-7c366ac745b2" providerId="ADAL" clId="{CAFF14FF-A4F0-49DC-A460-9E540BD2701A}" dt="2026-01-18T20:32:25.678" v="1712" actId="26606"/>
          <ac:cxnSpMkLst>
            <pc:docMk/>
            <pc:sldMk cId="1402513127" sldId="297"/>
            <ac:cxnSpMk id="17" creationId="{FA92245C-961F-47D5-9691-272D28692D45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5:37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5092 8192,'0'-4'1149,"0"0"0,0 0 1,1 0-1,0 0 0,-1 0 0,1 0 1,1 0-1,-1 1 0,1-1 1,-1 0-1,1 1 0,3-5 0,-2 4-649,0 0 0,1 0 0,-1 1-1,1-1 1,0 1 0,0 0 0,0 0-1,8-4 1,7-1-1006,-1 1 0,1 1 0,0 0 0,24-3 0,21-6 1620,-53 11-2696,-1-1 0,0 1 0,0-2 0,-1 1 0,1-1 0,-1-1 0,0 0 0,13-13 0,-1-3-504,31-45 0,-32 40 2280,36-39 0,-16 22-194,40-57 0,30-34 0,-35 52 0,83-122 0,42-105 0,-180 274 0,31-79 0,-38 83 0,-3 11 0,1 1 0,22-31 0,12-24 0,60-116 0,16-34 0,115-341 0,-137 355 0,-23 51 0,-38 74 0,4-9 0,85-144 0,-22 81 0,97-162 0,-93 112 0,-96 182 6629,27-44 0,-20 41-5066,2 1 0,38-40 1,-24 34-2437,51-38 1,1 9 2691,-70 53-2447,1 0 0,1 1-1,-1 1 1,24-7 0,-1 2-3443,1 2-3628,-17 3 7950,12-8 6514,8-3 1811,-13 11-9257,113-17 621,-83 18-3591,-5-4-5865,0-10 5263,55-38 3931,-42 22 102,19-4 281,-38 18-121,53-33-1,-90 48 200,0-1 0,-1-1 1,0 0-1,-1-1 0,0-1 1,-1 0-1,18-26 0,-12 12 1283,-4 6-927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7:13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2533 9239 8192,'-53'-4'12901,"2"-8"-7495,38 8-5424,0 0 0,1-2 0,-1 1 0,1-2 0,1 0 1,-1 0-1,1-1 0,1 0 0,-1-1 0,1 0 1,1-1-1,0 0 0,0 0 0,1-1 0,-13-22 1,2-5 17,2 0 0,1-1 0,2-1 0,-11-51 0,-19-54 0,28 102 0,-17-80 0,22 43 0,-3-120 0,16-85 0,1 113 0,-1-708-15601,-3 293 11935,1 237 8368,0 0 7418,-1 308-10837,-8-47-1,-28-106-1611,22 126 538,5 17-209,2 9 0,-25-80 0,19 79 0,2-2 0,-11-71 0,20 96 0,-5-8 1323,-5 0-3916,9 22 793,1 0 1,0 0 0,0 0 0,1 0 0,0-1 0,0 1-1,1-1 1,-1-8 0,2 15 1872,0 1-1,0-1 1,0 1 0,0 0-1,0-1 1,0 1 0,0-1-1,0 1 1,0-1 0,0 1-1,0-1 1,0 1-1,0 0 1,1-1 0,-1 1-1,0-1 1,0 1 0,0 0-1,1-1 1,-1 1 0,0 0-1,1-1 1,-1 1 0,0 0-1,1-1 1,-1 1-1,0 0 1,1 0 0,-1-1-1,1 1 1,13 5 1609,11 22 2177,-18-14-4183,-1 1 0,0 0 1,-1 0-1,0 0 0,-1 1 0,-1 0 0,0 0 0,1 24 0,-5 128-4608,-2-110 4515,2-14 367,-1-2 28,6 72 0,-2-97 23,1 0 0,1 0-1,0-1 1,1 1 0,1-1-1,0 0 1,16 27 0,0-11-1,1 0 0,1-1 0,2-1 0,1-2 0,1 0 0,61 43 0,208 112 0,-226-141 0,-69-40 2,0 0-1,-1 0 1,1 0 0,0 0 0,-1 0-1,1 1 1,-1-1 0,0 1 0,1-1-1,-1 1 1,1 1 0,-2-2-3,0-1-1,0 0 1,1 0 0,-1 1-1,-1-1 1,1 0 0,0 1 0,0-1-1,0 0 1,0 0 0,0 1 0,0-1-1,0 0 1,0 0 0,0 1-1,0-1 1,-1 0 0,1 0 0,0 1-1,0-1 1,0 0 0,-1 0-1,1 0 1,0 1 0,0-1 0,0 0-1,-1 0 1,1 0 0,0 0 0,0 0-1,-1 1 1,1-1 0,0 0-1,-1 0 1,1 0 0,0 0 0,0 0-1,-1 0 1,1 0 0,-1 0 0,-3 0 85,-1 1 0,0-1 1,0 0-1,0-1 0,1 1 1,-9-3-1,0-1 91,0-1-1,0-1 1,1 0-1,0 0 1,0-1-1,1-1 1,0 0-1,0-1 1,-17-17-1,0-4-612,2 0 0,-26-39 0,21 23 422,2-2 1,2 0-1,2-2 0,2-1 0,2-1 1,-16-64-1,-18-119 2214,46 180-3224,3-1 0,0-75 0,7 72 862,1-9 3267,-3 25 8976,1 39-11977,0 0 0,-1 0 0,1 1 0,-1-1 0,0 1 1,0-1-1,0 0 0,-1 1 0,1 0 0,-1-1 0,0 1 0,0 0 0,0 0 0,0 0 0,0 0 0,-1 0 1,1 1-1,-1-1 0,0 1 0,0-1 0,0 1 0,0 0 0,0 0 0,-1 0 0,1 1 0,0-1 1,-1 1-1,1 0 0,-1 0 0,0 0 0,-5 0 0,-6-1-140,-1 0 1,0 2-1,1 0 0,-1 0 1,0 2-1,-19 3 1,-12 6-942,0 1 1,1 2 0,-87 41 0,-123 87-10579,222-122 10656,0-1 0,-56 21 0,66-31 1953,1-2-1,-43 7 0,25-13 8212,38-2-8866,0 0 0,-1 0 0,1 0 0,-1 0 0,1 0-1,0-1 1,-5-2 0,3 0-566,0 0 0,0-1 0,1 1 0,-1-1 0,1 0 1,0 0-1,0-1 0,1 1 0,-6-11 0,-34-70-3674,-68-118-3514,-31-35 6081,-122-280 0,184 328 1276,-93-342 0,142 402 0,5-2 0,7 0 0,-6-230 0,44-153 0,-16 467 286,2-1 0,3 1 0,2 1 1,21-65-1,-22 88-143,0 0 0,2 1 0,1 1 0,1 0 0,1 0 0,1 1 0,1 1 0,0 1 0,39-36 0,-39 43-411,1 1 0,0 0 1,1 1-1,0 2 1,21-9-1,101-32 8109,-61 24-1263,-28 11-5842,1 3 0,69-9 0,-49 10-596,66-8-140,86-18 0,-194 30 0,-1-1 0,0-1 0,-1-2 0,0-1 0,36-21 0,-15-4-864,-23 8-3513,-25 28 3823,0-1-1,0 1 1,0-1 0,0 0 0,0 1 0,0-1 0,0 0 0,-1 0 0,1 1 0,-1-1 0,1 0 0,-1 0-1,0 0 1,0 0 0,0 0 0,0 0 0,0 1 0,-1-5 0,0 4 382,0-1 0,0 1 0,0 0 0,0 0 0,-1-1 0,1 1 0,-1 0 0,1 0 0,-1 0 1,0 0-1,0 0 0,-2-1 0,-6-4 663,0 1 1,0 0-1,-1 0 1,-22-7 0,-47-14-1111,-1 4 0,-1 3 0,-114-12 0,113 23 619,29 5 0,-79-19 0,108 17-1618,-11-3 5075,-45-16 12435,58 14-13949,1-1-3595,21 12 1652,1 0 0,-1-1 0,0 1 0,0-1 0,0 1 0,0-1 0,1 1 0,-1-1 0,0 1 0,1-1 0,-1 0 0,0 1 0,1-1 0,-1 0 0,1 0 0,-1 0 0,1 1 0,-1-1 0,1 0 0,0 0 0,-1 0 0,1 0 0,0 0 0,0-1 0,0 0 0,1 0 0,0 1 0,0-1 0,0 1 0,0-1 0,0 1 0,1-1 0,-1 1 0,0 0 0,1 0 0,-1 0 0,1-1 0,-1 1 0,3-1 0,36-21 18,0 1 1,70-28 0,101-25-1085,-134 49-400,14-2-1480,1 3 0,113-14 0,33 10-3150,-77 14 5361,-147 14 858,20-3-136,0-1 0,-1-2 0,51-17 0,-1-8 6941,-66 24-2868,8 2-6796,-24 6 2422,0 0 0,0 0 0,0 0 0,1 0 0,-1 0 0,0 1 1,0-1-1,0 0 0,0 1 0,1-1 0,-1 1 0,0-1 0,0 1 0,0-1 0,0 1 1,2 1-1,7 15-249,-7-5 315,0 0-1,-1 0 1,0 0 0,0 0-1,-2 0 1,0 17-1,0-6 631,2 62 1474,10 284-2402,-5-272-549,38 170 0,-28-195 1079,3 0 0,3-2 0,55 114 0,-62-153 16,-17-26 0,-7-9 0,-11-10 0,-77-80-1265,4-9 4442,-101-100 12933,184 197-16110,-1-1 0,0 2 0,0-1 0,0 1 0,-1 1 0,0 0 0,0 0 0,0 1 0,0 0 0,-19-1 0,16 2 0,1-1 0,-1 0 0,1-1 0,-1 0 0,1-1 0,1-1 0,-15-7 0,1-6 0,-37-35 0,37 30 0,-34-23 0,50 40 0,-1 0 0,0 1 0,-1 0 0,1 1 0,-1 0 0,0 1 0,-13-3 0,-57-3 0,-11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7:25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8215 8192,'15'-4'7295,"18"-4"865,0 0-4565,10-2-4109,67-5 0,536 4 514,-417 13 0,-205-2 0,-1 0 0,0-2 0,0-1 0,0 0 0,0-2 0,0 0 0,-1-2 0,0-1 0,0 0 0,-1-2 0,0 0 0,-1-1 0,0-1 0,-1-1 0,0-1 0,-1-1 0,0 0 0,23-28 0,-8 2 0,-2-2 0,51-93 0,-67 103 9,-2 0 0,-1-1 0,14-62 0,5-17-541,4 5-1172,13-56-5490,-12-3 97,-22 54 5566,-3 17 1531,46-182 0,-41 200 1082,12-149 0,-24 188-770,17-133-2993,3-39 2886,-18-381 17716,-8 463-19408,2 0-5278,-11-222-1558,-33-174 6977,-61-257 1346,81 672 0,-2-11 0,0-6 0,-1-5 0,9-3 0,-20-167 0,-32-222 2861,52 397-5420,11-1 5044,9-129 8428,1 82-6591,-4 107-4322,0 7 0,2-1 0,12-72 0,-10 114 0,1 1 0,2-1 0,-1 1 0,2 0 0,1 0 0,0 1 0,2 0 0,0 0 0,0 1 0,24-28 0,43-48-1345,54-59 338,-111 132 1223,1 1 0,0 1 0,2 0 1,0 2-1,26-14 0,-6 7-1750,77-38 2857,-54 30-6504,66-27-2940,-63 38 8999,5 8 5825,42 7-4474,157 7-17231,-175 1 17575,-50-3 2776,1 1 3485,56-2-5714,138-15-3796,-208 11 1236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7:28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8192,'0'2'2720,"0"23"7959,0 0-5617,1-11-5135,0 1 0,0-1-1,2 0 1,-1 0 0,10 27 0,19 26 73,67 109 0,-86-157 0,76 102 0,-26-39 0,-57-74 0,1 0 0,-1 0 0,1 0 0,1-1 0,-1 0 0,1-1 0,0 1 0,1-1 0,0-1 0,0 1 0,0-1 0,0-1 0,1 1 0,-1-2 0,1 1 0,1-1 0,-1 0 0,0-1 0,0 0 0,19 1 0,-2 0 0,-1-1 0,1-1 0,0-1 0,0-1 0,49-10 0,-73 11 0,0-1 0,0 1 0,0-1 0,-1 1 0,1-1 0,0 0 0,0 0 0,0 0 0,-1 0 0,1 0 0,0 0 0,-1-1 0,1 1 0,-1 0 0,0-1 0,2-1 0,-3 2 0,0 0 0,1 0 0,-1 1 0,0-1 0,0 0 0,0 0 0,0 1 0,0-1 0,0 0 0,-1 0 0,1 0 0,0 1 0,0-1 0,0 0 0,-1 0 0,1 1 0,0-1 0,-1 0 0,1 1 0,-1-1 0,1 0 0,-1 1 0,1-1 0,-1 1 0,1-1 0,-2 0 0,-4-4 0,-1 1 0,1-1 0,-1 1 0,0 1 0,0 0 0,-11-4 0,-37-12 647,-74-15-6313,46 23 8796,66 10-2122,5 0-808,0 0 1,0 1-1,1 0 0,-17 3 0,25-2-206,0-1 1,0 1-1,0 0 0,0 0 1,0 1-1,0-1 0,0 0 0,1 1 1,-1 0-1,0 0 0,1 0 0,-1 0 1,1 0-1,0 0 0,0 0 0,0 1 1,0 0-1,0-1 0,0 1 0,-2 5 1,-6 17-538,0 0 0,2 1 0,1 0 0,1 0 1,-3 32-1,2 56-1311,7-35 4663,1 0-5771,0 51 9115,-1-76-7042,0-18 889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7:30.2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8192,'9'-4'18022,"8"-2"-18022,11 0 0,4 1 0,7 2 0,5 1 0,1 1 0,1 0 0,-6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8:47.0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24575,'4'3'0,"-1"-1"0,0 0 0,1 0 0,-1 0 0,1 0 0,0-1 0,0 1 0,-1-1 0,1 0 0,0 0 0,7 0 0,50 3 0,-37-3 0,51-1 0,87-10 0,-99 4 0,0 2 0,105 9 0,-59 4 0,52 8 0,171 26 0,-328-42 0,5-1 0,0 1 0,0 0 0,-1 0 0,1 1 0,0 0 0,-1 1 0,1 0 0,-1 1 0,9 4 0,-16-7 0,0-1 0,0 1 0,0-1 0,-1 1 0,1 0 0,0 0 0,0 0 0,-1-1 0,1 1 0,0 0 0,-1 0 0,1 0 0,-1 0 0,1 0 0,-1 0 0,1 0 0,-1 0 0,0 0 0,1 0 0,-1 0 0,0 0 0,0 1 0,0-1 0,0 0 0,0 1 0,-1 1 0,0-1 0,1 0 0,-1 0 0,0 0 0,0 0 0,-1 0 0,1 0 0,0 0 0,-1 0 0,1 0 0,-3 2 0,-7 5 0,1-1 0,-1 0 0,-16 9 0,21-14 0,-26 15 0,-53 20 0,59-28 0,1 2 0,0 0 0,0 1 0,-23 18 0,41-25 0,1 0 0,0 1 0,0-1 0,1 1 0,0 1 0,0-1 0,1 0 0,0 1 0,0 0 0,0 0 0,1 0 0,1 1 0,-1-1 0,-1 11 0,-1 15 0,1 0 0,1 43 0,3-63 0,1 105 0,-1 30 0,0-144 0,0 1 0,0 0 0,-1-1 0,0 1 0,0-1 0,-1 1 0,1-1 0,-1 1 0,0-1 0,-1 0 0,1 0 0,-1 0 0,0 0 0,-7 7 0,5-7 0,-1 0 0,0-1 0,-1 1 0,1-1 0,-1-1 0,0 1 0,0-1 0,0 0 0,0-1 0,-1 0 0,-7 2 0,-133 25 0,-254 17 0,312-40 0,-156-10 0,243 4 0,0-1 0,1 1 0,-1-1 0,0 0 0,0 0 0,0 0 0,0 0 0,1-1 0,-1 1 0,0-1 0,1 1 0,-1-1 0,1 0 0,0 0 0,0 0 0,0 0 0,0-1 0,0 1 0,0-1 0,0 1 0,1-1 0,-1 1 0,1-1 0,0 0 0,0 0 0,0 0 0,0 0 0,1 0 0,-2-4 0,0-10 0,0 0 0,1 0 0,1 0 0,2-19 0,-1 16 0,6-531 0,-8 379 0,2 152-273,0 1 0,2 0 0,0 0 0,10-35 0,-1 18-6553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9:22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2817 8662 8192,'-36'-2'11121,"1"-1"-5563,-7-4-2822,-21-6-3489,-7-1-1318,22 7 3502,-314-55-1431,196 30 0,33 6 0,-179-25 0,95 17 0,119 15 0,72 14-290,1-2 0,0-1 1,-36-16-1,-68-40-2815,128 64 3099,-33-21-4318,0-1-1,-44-39 1,34 26 3545,-34-27 779,-84-87 0,127 112 0,2-1 0,2-2 0,2-1 0,-35-63 0,17 10 0,4-1 0,-47-159 0,51 111 0,-25-185 0,7-250 19,52 329 2758,5 165-4446,6-207 376,-1 222 1348,3-1 0,19-75 1,12-6 56,7 1-1,6 2 1,7 3 0,101-182 0,-100 212 4513,12-19 6467,-14 49-9346,-10 25-1746,91-87 0,-102 114 0,1 1 0,1 2 0,73-40 0,275-136-2476,-130 77 2925,24-13-6348,-113 43 837,42-23 803,10 12 3484,863-304 775,-741 333 0,5 29 0,147-31 0,75-70 0,-151 54 0,3 31 0,-236 40 0,559-76 0,-255 45 0,-429 50 42,-1-3-1,107-37 1,102-69 2629,-266 116-2774,128-65-2679,-5-7 5347,31-9 8643,-36 20-6165,-98 50-5219,-2 0-1,0-2 1,27-25 0,-25 17 176,-1 0 0,-1-2 0,-1-1 0,19-34 0,53-118 0,-31 55 0,-44 94 0,14-29 0,47-68 0,-66 110 0,1 1 0,1 0 0,-1 1 0,2 1 0,0 0 0,1 0 0,0 2 0,1 0 0,18-10 0,-20 15 0,1 1 0,0 0 0,1 1 0,-1 0 0,18-1 0,8-2 0,43-9-936,43-4-4727,63-12-4253,-65 3 8409,-49 6 3137,95-39 15255,-95 33-17378,-57 23 493,0 1 0,1 1 0,24-2 0,-22 3 0,0-1 0,27-7 0,-16 1 1775,50-8 0,37 5-5619,123 14-10820,-101 2 11600,77-3 3064,-184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9:24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8192,'14'13'10582,"-1"0"-5075,15 11-1969,20 19-6564,-28-23 4447,1 4-1421,0-1 0,2-1 0,1-1 0,0-1 0,36 22 0,-59-42 0,1 1 0,0 0 0,-1 0 0,1 0 0,-1 0 0,1 0 0,-1 0 0,1 1 0,-1-1 0,0 0 0,0 1 0,0-1 0,0 1 0,0-1 0,0 1 0,0-1 0,0 1 0,0 0 0,-1-1 0,1 1 0,-1 0 0,1 3 0,-1-3 0,-1 1 0,1 0 0,-1-1 0,0 1 0,0 0 0,0-1 0,0 0 0,0 1 0,0-1 0,-1 1 0,1-1 0,-1 0 0,0 0 0,1 0 0,-5 3 0,-34 30-764,-28 12-7328,-11 8-1364,34-12 9746,20-11-290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9:28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7299 8192,'7'-14'15729,"8"1"-12141,23-6-6042,-32 16 3613,385-140-1159,-240 93 0,134-40-285,72-26-7783,-312 98 4049,48-26 1,37-34 1589,-55 23 4725,85-80 1,-134 110-169,-1-2 0,-2-1 0,-1 0 0,-1-2 0,26-48 0,68-170-401,-107 230-1996,79-219-472,-13-7-6594,-58 191 5245,120-320-5866,26 10 7894,32-78 224,53-155-162,-112 323 0,-3 6 0,-122 241 0,23-60 0,4 2 0,79-133 0,-69 151-1704,2 0 3449,109-122 12332,-89 107-9697,-1-1-4856,-42 45 476,-2-1 0,-2 0 0,34-80 0,-33 66 0,47-80 0,-62 121 0,0 1 0,1 0 0,0 1 0,1-1 0,0 2 0,14-11 0,72-41 0,-56 37 0,185-138-1622,-134 92 1263,-68 53 793,2 0 0,0 2 0,1 1 0,54-20 1,121-22-772,-162 45 484,758-207-3171,-4-30-10953,-749 235 13651,1 2-1,89-9 0,-47 9 286,151-24 41,429-53 0,-211 26 0,-356 41 0,-1-4 0,144-56 0,11-39 1955,-172 74 2586,-2-2 4621,-66 39-8798,1 1 0,-1 0 1,1 1-1,0 1 0,1 1 1,19-4-1,98-7-675,-39 6 436,50-17-125,-1-6 0,219-80 0,-336 104-102,0 1 0,1 2 0,-1 0 1,37-1-1,10 3-5049,-56 2 2966,14 0 2016,18-8 7484,-30 2-6616,1-3-699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9:30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1 273 8192,'29'-15'12599,"-1"-2"-7130,6-6-3933,16-12-3833,1-1 3012,15-17-715,3-4 0,-61 52 0,-1 0 0,1 0 0,0 1 0,0 1 0,0-1 0,0 1 0,13-3 0,-18 6-96,0-1 1,1 1 0,-1-1-1,0 1 1,0 0-1,0 1 1,0-1 0,0 0-1,1 1 1,-1 0 0,0 0-1,0-1 1,0 2 0,-1-1-1,1 0 1,0 1 0,0-1-1,-1 1 1,1 0-1,0 0 1,-1 0 0,0 0-1,0 0 1,1 1 0,-1-1-1,-1 1 1,1-1 0,2 4-1,3 8-143,0 1-1,-1-1 1,-1 1-1,6 25 1,1 1 2203,4 2-7794,3 0 5067,44 82 10376,-43-86-8572,0 1-3599,-1 2 578,-5-4 1485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9:32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2 518 8192,'-1'13'19112,"8"-12"-18766,11-2-3086,-9 0 4044,12-7-1304,0 0 0,-1-1 0,0-1 0,-1-1 0,0 0 0,32-28 0,-23 19 0,53-31 0,-64 42 0,0 0 0,-1-1 0,0 0 0,-1-1 0,27-26 0,-36 31 0,-1-1 0,1 0 0,-1 0 0,0-1 0,-1 1 0,0-1 0,0 0 0,0 0 0,-1 0 0,-1-1 0,1 1 0,-1-1 0,-1 0 0,2-15 0,-3 18 0,-1 1 0,1 0 0,-1 0 0,0 0 0,0 0 0,0-1 0,-1 1 0,0 1 0,0-1 0,0 0 0,-1 0 0,1 1 0,-1-1 0,0 1 0,-1 0 0,-3-4 0,1 2 0,1 1 0,-1-1 0,0 2 0,-1-1 0,1 1 0,-1 0 0,0 0 0,0 1 0,0 0 0,-8-3 0,-13-1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5:39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71 8192,'17'-10'15289,"5"7"-11043,25 6-7074,-28-1 4143,35 1-1315,0-2 0,103-13 0,-156 12 0,30-4 0,0-1 0,0-1 0,-1-2 0,36-14 0,-62 21 0,-1-1 0,1 1 0,0 0 0,-1-1 0,1 2 0,0-1 0,0 0 0,5 1 0,-8 0 0,1 0 0,-1 0 0,0 1 0,0-1 0,0 1 0,1-1 0,-1 1 0,0-1 0,0 1 0,0-1 0,0 1 0,0 0 0,0 0 0,0 0 0,0-1 0,0 1 0,0 0 0,0 0 0,0 0 0,-1 0 0,1 1 0,0-1 0,-1 0 0,1 0 0,-1 0 0,1 0 0,-1 1 0,0-1 0,1 1 0,2 17 9,0 0 1,-1 0-1,-1 0 1,-2 21 0,4 45-554,3-45 532,2-1-1,2 0 0,1 0 0,18 39 0,-15-51-983,12 8-12467,-6-13 10460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9:47.1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20 24575,'0'-1'0,"1"1"0,-1-1 0,0 1 0,0-1 0,1 1 0,-1-1 0,0 1 0,1-1 0,-1 1 0,1-1 0,-1 1 0,0-1 0,1 1 0,-1 0 0,1-1 0,-1 1 0,1 0 0,-1-1 0,1 1 0,0 0 0,-1 0 0,1-1 0,-1 1 0,1 0 0,-1 0 0,1 0 0,0 0 0,-1 0 0,1 0 0,0 0 0,-1 0 0,1 0 0,-1 0 0,1 0 0,0 1 0,24 3 0,-19-1 0,1 0 0,-1 0 0,1 1 0,-1 0 0,0 0 0,-1 1 0,1-1 0,-1 1 0,0 1 0,0-1 0,0 1 0,-1 0 0,1 0 0,-2 0 0,4 7 0,-1-1 0,0 0 0,-2 0 0,1 1 0,-2-1 0,1 1 0,-2 0 0,2 19 0,-4-26 0,0-1 0,0 1 0,0 0 0,-1-1 0,0 1 0,0 0 0,-1-1 0,1 1 0,-1-1 0,-1 0 0,1 0 0,-1 1 0,1-2 0,-2 1 0,-4 7 0,-6 3 0,0-1 0,0 0 0,-21 14 0,25-21 0,0 0 0,0 1 0,0 1 0,1 0 0,1 0 0,0 0 0,0 1 0,1 0 0,0 1 0,-6 11 0,10-14 0,1 0 0,0 0 0,0 0 0,1 0 0,0 0 0,0 1 0,1-1 0,0 0 0,0 1 0,1-1 0,2 9 0,0-4 0,1 0 0,0 0 0,1-1 0,1 0 0,-1 0 0,11 14 0,8 8 0,2-2 0,1-1 0,43 38 0,-56-55 0,0-1 0,1-1 0,1 0 0,0-2 0,27 15 0,-29-19 0,0 0 0,1-2 0,0 0 0,0 0 0,0-1 0,0-1 0,28 0 0,391-5 0,-108-1 0,161 4 0,-482 0 0,0 0 0,0 0 0,1 0 0,-1-1 0,0 0 0,0 0 0,0 0 0,0-1 0,0 0 0,0 0 0,8-4 0,-12 4 0,1 1 0,-1-1 0,1 0 0,-1 1 0,1-1 0,-1 0 0,0 0 0,0 0 0,0 0 0,0 0 0,0 0 0,-1 0 0,1 0 0,0 0 0,-1-1 0,0 1 0,1 0 0,-1 0 0,0-1 0,0 1 0,-1 0 0,1 0 0,0-1 0,-1 1 0,1 0 0,-1 0 0,1 0 0,-1 0 0,-2-4 0,-10-24 0,-1 2 0,-30-46 0,-8-16 0,-91-189 0,133 256 0,2 0 0,0 0 0,2 0 0,0-1 0,2 1 0,0-1 0,1-26 0,3 46 0,0-1 0,-1 0 0,0 0 0,1 0 0,-1 1 0,-1-1 0,1 0 0,-1 1 0,0 0 0,0-1 0,0 1 0,-1 0 0,1 0 0,-1 0 0,0 0 0,0 0 0,0 1 0,-1-1 0,1 1 0,-1 0 0,0 0 0,0 0 0,0 1 0,0-1 0,0 1 0,-1 0 0,1 0 0,-1 1 0,1-1 0,-1 1 0,0 0 0,0 0 0,-7 0 0,-32-2 0,1 1 0,-61 6 0,17 0 0,-482-2 0,535-4 0,1-2 0,0-1 0,-53-16 0,11 3 0,9 2-1365,41 9-5461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5:45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5168 9399 8192,'-63'0'12901,"1"-2"-7495,-231-22-5691,140 3 474,-342-57-18400,102 12 18211,261 45 0,-87-11 0,-152-17 1370,92 9 441,126 19-3309,-178-50-1,-138-64 1381,357 101 52,-779-220 66,783 232 2911,72 16 1429,0-1 0,-58-21-1,81 23-3357,0-1 1,0 0-1,-22-17 0,25 15-1289,0 0 1,1 0 0,0-1 0,1-1 0,-9-11 0,-30-40 306,23 31 0,2 0 0,-21-37 0,10 1-855,4 0 1,-41-134-1,34 52 2923,21 70-2757,5-2 0,-2-85-1,15-162-3047,1 118 9047,-3 185-5194,0 0 1,2 0-1,1 1 1,1-1-1,1 1 1,0 0-1,18-36 1,-10 29-88,2 1 0,1 0 0,2 2 0,41-49 1,-11 26-48,2 2 1,2 3-1,2 2 1,99-59 0,-57 44-1715,78-49 988,-127 76 1512,-27 18-483,-1 0-1,0-2 1,-1 0-1,0-1 1,26-29 0,-19 11-821,-1-1 1,-2-1 0,32-65 0,-17 4 2180,-22 41-2193,-2-1 0,-3 0 0,6-71 0,-13-5-6930,-3-26 249,-17-344 6602,10 461 627,-2 1 0,-2 0 0,-25-66 0,-60-109 0,-77-88 0,138 249 0,15 16 0,0 0 0,3-2 0,1 0 0,3-1 0,-10-52 0,12 35 0,3 0 0,3 0 0,5-97 0,0 66 0,-1 5 1082,5-180 96,0 208-1617,1 0 1,24-93-1,-6 76 415,2 0 1,4 2-1,2 1 0,44-69 0,1 17-388,114-137-1,-143 202 413,3 1 0,100-85 0,-107 107 0,1 1 0,2 3 0,1 2 0,73-32 0,264-117 739,128-54 998,-268 152-3728,-137 51 4632,-32 9 3484,39-4 259,0 13-3784,116 7-3081,-58 4 749,-163-1-268,0 1 0,0-1 0,0-1 0,0 1 0,0-2 0,0 1 0,13-7 0,-17 6 0,0-1 0,-1 1 0,1-1 0,-1 0 0,0 0 0,0 0 0,-1-1 0,1 0 0,-1 0 0,0 0 0,0 0 0,3-8 0,102-220-7333,-70 142-902,-13 32 6991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5:48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445 386 8192,'44'-3'13294,"-1"-3"-7996,83-28-7103,-71 17 3040,39-15-1247,-1-4 0,126-69 0,-88 41-512,16 3-5368,-126 49 9802,-21 12-3863,0 0 0,0-1 0,0 1 0,0 0 0,1 0 0,-1 0 0,0-1 0,0 1 0,0 0 0,0 0 0,0 0-1,0-1 1,0 1 0,0 0 0,0 0 0,0 0 0,0-1 0,0 1 0,0 0 0,0 0 0,0-1 0,0 1 0,0 0 0,0 0-1,0 0 1,0-1 0,0 1 0,0 0 0,0 0 0,0 0 0,0-1 0,-1 1 0,1 0 0,0 0 0,0 0 0,0 0 0,0-1-1,0 1 1,-1 0 0,1 0 0,0 0 0,0 0 0,0 0 0,-1 0 0,-3-2 1,0 1-1,1 0 1,-1 0 0,0 0 0,0 1-1,0 0 1,0-1 0,-6 2 0,-40 4-48,0 2 0,1 2 0,-74 23 0,69-17 0,1-1-537,13-5 716,0 3 0,-49 20 0,85-30-192,0 0 1,0 1 0,0 0 0,0 0 0,0 0 0,0 0 0,1 1-1,0-1 1,0 1 0,0 0 0,0 0 0,0 0 0,1 1 0,-1-1-1,1 0 1,0 1 0,1-1 0,-1 1 0,1 0 0,-1 8 0,-1 7-478,1 1 1,2 0 0,2 34 0,0-24 225,2 44 197,-3-54-1169,2 0 0,1 0 0,8 26 0,-10-38 690,2 0 0,-1 0-1,1 0 1,1-1-1,-1 0 1,1 0-1,1 0 1,0 0-1,0-1 1,0 0-1,1 0 1,0-1 0,0 0-1,0 0 1,1 0-1,0-1 1,16 7-1,-12-7 2181,1 0 0,-1-2 0,1 1 0,0-2-1,1 1 1,16-1 0,84-2 4005,-63-1-5701,50 1-900,34-1-4463,-5-3-4371,-126 4 9648,-1 0 0,1 0 1,-1-1-1,1 1 0,-1-1 0,1 0 0,-1 0 0,1 0 0,-1-1 1,5-2-1,-7 3 151,0 0 0,0 1-1,-1-1 1,1 0 0,0 0 0,-1 0 0,1 0 0,-1-1 0,1 1 0,-1 0 0,1 0 0,-1 0 0,0 0-1,0 0 1,1-1 0,-1 1 0,0 0 0,0 0 0,0 0 0,0 0 0,-1-1 0,1 1 0,0 0 0,0 0-1,-1 0 1,1 0 0,-1 0 0,1-1 0,-1 1 0,1 0 0,-1 0 0,-1-1 0,-5-11-79,0 1 1,0 1 0,-17-20 0,12 18 1436,-1 1-1,0 0 1,-1 1 0,-23-15 0,-7 1 5220,-91-37 0,38 21-8224,92 38 1592,-1 0 0,1 0 1,-1-1-1,1 1 0,0-1 1,1 0-1,-1-1 0,1 1 1,0-1-1,0 0 0,0 0 0,0 0 1,1 0-1,0-1 0,0 1 1,0-1-1,1 0 0,0 0 1,-2-9-1,0-7-665,2 0 0,0 0 1,1 0-1,3-27 0,-2 41 324,0-18-5497,-4 2 5311,2 20 1241,1 0 0,-1 0 1,1 0-1,-1 0 0,0 1 1,-1-1-1,1 0 0,-1 1 1,1 0-1,-1-1 0,0 1 0,0 0 1,0 1-1,-1-1 0,-3-2 1,-27-12-2622,11 10 1239,1 2 1,-1 0-1,1 2 0,-1 0 1,-1 1-1,-32 3 0,-7 3-3151,-72 14 0,-210 70 1378,142-31 2530,193-54 151,1-2-286,0 1 0,0 1 0,-15 6 0,23-9 123,0 0 0,1 1 0,-1-1 0,0 1 0,1-1-1,-1 0 1,0 1 0,1-1 0,-1 1 0,1 0 0,-1-1-1,1 1 1,-1-1 0,1 1 0,-1 0 0,1-1 0,0 1 0,-1 0-1,1-1 1,0 1 0,-1 1 0,2-1 74,-1 0 0,0 0 1,1 0-1,-1 0 0,1 0 0,-1 0 1,1 0-1,-1 0 0,1 0 1,0 0-1,-1 0 0,1-1 0,0 1 1,0 0-1,-1 0 0,1-1 0,0 1 1,0-1-1,0 1 0,1 0 1,11 5 854,0-1 1,0 0 0,0-1-1,1 0 1,-1-1 0,1-1-1,23 2 1,29 6 3878,6 7-3372,71 28-1,58 27-1317,-146-57-144,-29-11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6:16.8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24525,'453'1195'0,"1358"-1195"0,-2263-1195 0,-1360 1195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4T08:16:16.8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24525,'453'1195'0,"1358"-1195"0,-2263-1195 0,-1360 1195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0:52:08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8501 8192,'387'0'16108,"0"0"-11362,1 0-9545,-2 0-9368,-334-1 24952,2-3-6076,-16 0-4496,-1-1 0,44-12 1,-45 4-214,53-24 0,-40 15 0,-9 5 0,-1-3 0,68-44 0,-86 49 0,-1-1 0,0-1 0,-1-1 0,-1-1 0,0 0 0,16-25 0,-26 30 0,-1 0 0,0-1 0,-1 0 0,0 0 0,5-25 0,-6 19 0,18-42 0,14-34 0,-26 64 0,18-38 0,-12 33 0,18-62 0,-21 56 0,1-8-4549,-2-2 0,-2 0 0,6-99 0,-13 18 4723,-3 99-174,2 0 0,1 1 0,2 0 0,12-42 0,33-112 0,-38 136 0,-3-1 0,6-76 0,-11 76 0,1-4 0,-1 0 0,2 1 0,3 0 0,25-81 0,5 37 70,-26 69 331,0-1 0,-3-1 0,0 0 0,-3-1 0,6-36 0,19-123-3188,-22 145 3098,32-113-311,0 2 0,21-65 0,-25 95 0,9-12 0,-31 100 0,-3 0 0,-1-1 0,12-80 0,-10 32 706,3 2 1,45-132-1,-39 145-349,-15 40-304,-2-1 1,4-56-1,6-29-452,15-28 3956,69-201 1,-84 302-5337,-1-1 1,9-62-1,-14 63-1692,11-23 2727,5-21 943,-13 31-199,46-162 0,-21 117 0,11-29 0,39-169 0,-56 182 0,4-22 0,-14 36 323,25-66 14682,-23 101-11049,8-12-7107,-16 46-2854,-1-1 4181,4-17 6683,18-80 0,-14 62-4859,-16 56 0,9-43 0,-8 18 0,1 0 0,2 1 0,19-44 0,-12 40 0,-3 0 0,-2-1 0,14-88 0,-24 114 0,-2 11 0,0-1 0,-1 0 0,0 0 0,-2-16 0,1 26 0,0 0 0,-1 0 0,1 1 0,-1-1 0,0 0 0,0 1 0,0-1 0,0 1 0,0-1 0,0 1 0,-1-1 0,1 1 0,-1 0 0,0 0 0,0 0 0,0 0 0,0 0 0,0 0 0,0 0 0,0 0 0,0 1 0,-1 0 0,1-1 0,-1 1 0,-3-1 0,-3-1-6,0 1 1,0 0 0,0 0 0,-1 1 0,1 0 0,0 1 0,-1 0 0,1 1-1,-1 0 1,1 0 0,0 1 0,0 0 0,-14 5 0,-9 6-1822,1 1-1,-42 25 1,20-9-2785,-28 15-2977,-36 27 7468,28-17-25,69-42 147,0 0 0,1 2 0,1 0 0,0 1 1,1 1-1,1 1 0,-19 25 0,9-3 5014,2 3 5538,-7 10-7924,23-42-2660,1 0 0,0 1 1,1 0-1,0 0 0,-7 26 1,12-36 35,1 0 0,0 0 1,-1 0-1,1 0 1,0 0-1,0 0 1,0 0-1,1 0 1,-1 0-1,0 1 0,1-1 1,-1 0-1,1 0 1,0-1-1,0 1 1,0 0-1,0 0 0,0 0 1,1 2-1,1-2-31,0 1-1,0 0 1,0-1 0,0 1-1,0-1 1,0 0-1,1 0 1,-1 0-1,7 2 1,7 2-465,0-1 1,1-1-1,29 3 1,-32-5-189,102 12 434,60 1-8116,-65-7 1946,-38-4 7683,97-2-4303,-74-3 6860,-48 2 1986,-1 1 3578,-27 0-9352,-1 2 0,0 0-1,35 12 1,-32-9 101,0-1-1,31 5 1,-49-10-325,30 2 477,-14-3-3397,-14-24-246,-24 3 10792,7 10-6756,-25-25-2448,12 13 1765,1-1 0,-27-37 0,20 18-1790,11 19-4415,2 0 0,-22-46 0,18 12 8588,14 22 565,-1-51 12620,7 60-14924,0 0-4786,0-21-1800,-1 22 9564,0-1 1,-9-48-1,3 48-4540,-3-1-3881,-6-14 242,2 4 3558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0:52:12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8192,'0'0'0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0:55:30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3390 8794 8192,'-168'0'13099,"1"0"-7339,-165 0-6367,5 0-7728,229-5 16397,4-5-9041,10 1-5612,-1 4-3614,51 1 11436,0-1 1,0-1-1,0-2 0,1-2 1,-58-24-1,-5 0-6180,35 13 3186,-279-78 883,295 87 445,-77-31 1,53 13 4477,30 14 2226,8 5-6941,-17-3-4523,21 7 3498,-1-2 3380,-8-5 9214,-52-31-7880,71 35-3091,1-1 0,1 0 0,0-1 0,0-1-1,-23-25 1,-104-126 1065,118 129-1207,2 0 0,1-1 0,2-1 0,-16-45 0,16 39-2155,-10-26-4173,-23-84 0,16 0 5061,-27-119 1483,43 192 0,-54-179 0,61 217 0,-2-14 0,2-1 0,-8-104 0,11-116 0,11 43 16122,0 134-12178,-1 0-5988,1 82 2044,0 1 0,1-1 0,1 0 0,1 0 0,11-32 0,43-80 0,-6 16 0,-11 2-1714,82-202-12529,-50 163 9612,13 7 7197,4 15-2566,-32 50 0,77-145 0,-102 166 195,2 2 0,43-53 0,-43 63-202,-3-1 1,-1-1 0,31-67-1,-44 76 2754,14-18-3551,8-19 1483,109-187-2806,-119 208 1789,-2 0 0,-3-2 1,32-103-1,-2 7 635,0 32-297,123-198 0,-175 314 0,181-268 0,110-112 0,-186 240 0,138-193 0,-200 274 920,29-38 3770,-23 40 5358,-40 47-9433,-1-1 1,0 0 0,13-26-1,16-24-713,-3 20 98,73-70 0,-5 7 0,-78 78 13,2 0 0,55-44 1,-66 62-1185,34-19 0,4-2 3102,-40 23-1857,1 1 0,0 1 0,0 0 0,31-10 1,11 3-5342,0 1 4167,-16 5 3057,0 2 0,54-2 0,158 4-15476,128 8 9891,-67 2 3249,-292-5 2387,-5 1-1040,0 0 1,1 1-1,34 6 0,-47-5-688,-1 1 0,1-1-1,0 1 1,-1 0 0,1 0 0,-1 1-1,0 0 1,0 0 0,-1 0-1,1 1 1,-1 0 0,0 0 0,9 11-1,-10-10 576,0 0 1,0 1-1,0-1 0,-1 1 0,0 0 0,0 0 0,3 14 0,-4-9-592,0 0 0,-1 0 1,-1 0-1,0 0 0,0 0 0,-1 0 0,-4 19 0,-1-7-383,-1-1-1,-1 0 1,0-1 0,-2 1 0,-24 39 0,6-15 321,-31 63-18412,42-79 17009,-10 22 16132,22-39-13533,0 7-3468,5-20 1863,0 0 0,0 0 0,0 0 0,0 0 0,0 0 0,0 0 0,0 0 1,0 0-1,1 0 0,-1 0 0,0 0 0,1 0 0,-1 0 0,1 0 0,-1 0 0,1 0 0,-1 0 0,1 0 0,0 0 0,-1 0 0,1 0 0,0-1 0,0 1 0,1 1 0,-1-2 415,1 1 0,0 0 0,0-1 0,-1 1 0,1-1 0,0 1 0,0-1 0,0 0 0,0 0 0,-1 0 0,1 0 0,2 0 0,3-1 219,1 0 0,-1-1 0,0 1 0,0-1 0,9-4 0,4-3-1035,33-22 0,9-4-820,-34 20-926,-1 0 0,-1-2 0,28-22 0,-21 15 1308,-9 8 833,50-24 0,6-4 3908,-30 6 8058,-45 33-12364,0 1 0,-1-1 0,1 0 1,-1-1-1,0 1 0,-1-1 0,1 1 0,-1-1 0,0 0 0,-1-1 1,1 1-1,-1 0 0,0-1 0,-1 1 0,0-1 0,0 1 0,0-1 1,-1 0-1,0 0 0,0 1 0,0-1 0,-1 0 0,-3-11 0,-9-16 475,-9 0 3440,2 8 7692,-2 0-6827,-1-1-4488,-21-33 0,6 1 19,-56-67 0,61 89-5207,-1 3-5399,24 25 10775,0 1-1,-1 0 1,1 1 0,-1 0 0,-16-6 0,-1 1 4548,-1 2 5974,28 9-10270,-1 0 0,1 1 0,-1-1 0,0 1 0,1 0 0,-1 0 0,0-1 1,1 1-1,-1 0 0,0 0 0,0 0 0,1 1 0,-1-1 0,0 0 0,1 1 0,-1-1 0,0 1 0,1 0 0,-1-1 0,1 1 0,-3 1 1,2 0-68,0 0 0,1 0 0,-1 0 1,0 0-1,1 0 0,0 1 1,-1-1-1,1 0 0,0 1 0,0-1 1,0 1-1,0 4 0,-2 8-266,2 1-1,0-1 1,1 31-1,1-32 178,0 13-2505,-1 61-11785,-4-59 12176,-3-1 3705,-4 3-1555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702A70-F114-E096-4D73-D69E4738E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36B05F0-A39C-0B93-B579-99943F3CE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CEB370E-B101-AE0A-298D-AEDFABF5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7C1D9B-43BC-3CD7-1C5F-05921463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236E8E-47BA-6BB6-33FB-45777ED8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05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195C36-4A19-A7CA-2489-45606DB1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BC704B3-DFC6-A153-74A8-5FD66ED9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D1FE5B-CDE3-691B-6CB3-697D7701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ABD212-DF45-16EF-F8F6-2B7B2B4C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300AE-C8FE-FBAB-9FB6-C51C9FD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69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44441E1-64A1-3EF6-E2C6-FB672CC25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A342B1B-9F80-71DE-B964-ED67D6B2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DC8DF3-0F71-7815-214F-F2277C0D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087B58E-605E-2572-5FF4-AEDF1EA6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18ECDD-7424-C215-6128-DB3D9EA7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675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CD102A-166F-13A5-3616-FD40578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B0C722-7DDA-D1F4-2C3D-50D21496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E199B2-A6B4-36A9-A228-1AF297EF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EEEBD4-FB8F-BFD9-A178-8848D56E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7115A1F-31A8-1CF1-148E-4FEF24F3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150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692FA9-18E4-7DDF-B4C9-CC588C14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AC81FCE-F2B7-E5BB-3CEE-90F85D08F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DBE46A3-DF34-A606-927F-63F0251B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90F7C2-44B5-99AE-97BF-CB200393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C6687E-CB6C-EABB-F8B6-DCF65A54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90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56CEC8-B134-A26F-6488-8DE540B3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88A646-251D-31B0-A80E-130963AD6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DEBF6C1-5FAD-25E3-C7B2-680D7D197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823C574-CBC4-C93F-57DE-27F956D6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0AFB74D-5B42-17CB-F661-5E163415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E608ADD-B0DC-69A8-56B7-D797CA9D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746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BA21B6-B585-532A-879B-AB055BD8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9237862-6A68-C936-9526-62785845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1FAD518-862F-5A82-FB9A-EC5F26E2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84B9D9C-F42A-E82D-6D63-DF76463A7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69755FE-46ED-437F-5464-FEFC9D426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876B0B4-AA4B-A10C-B758-E4F3B70B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423338B-5774-1C62-8135-F77A1E53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319A3F2-9D3A-AF19-A222-C5DC7B63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102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8DEC76-6C6E-65FC-9AA2-BA6A9319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DA0100F-985D-2890-9FB9-034A13CA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62F9DD4-56DD-DE08-1C22-74D2A176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1222995-00ED-743E-352F-4D772E59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6375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E7C8048-AE89-D0B4-34A8-9576C100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ACDC0D5-B6D7-23AB-F721-505C13E6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955A088-2053-012E-0555-4A07086B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0578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C73B1B-6F4F-ECAA-EBD1-1C8DF56C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142B0C-C97D-29CA-77CE-BBB14D7CA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8428549-3232-31E8-CB6A-BAF587317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108A6AD-5F49-6377-4C5B-EDE999E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9F9A4D5-74CF-3D44-8374-1AB5CF36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385CA8D-CC03-4CA0-CECC-19414ABA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70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4BA0B8-0E5A-7898-89F0-E53CE629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E0DE595-EF08-E8F0-9AAE-0BB1C584F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C748DAC-BF34-F859-4F48-A9DAAFAA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DAC8598-D05B-FFDB-8E3A-2741AB12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4F5C65C-363C-5504-1036-0271A5E9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9FE9945-4DB9-A5B1-E5ED-CFF5D575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7830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9AA5D8F-33D9-EF71-45DD-6DB8ACBB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42A5A4-836E-0082-54F4-EFE6C8F8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E234BC-7427-6E80-1167-80A581DA0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2A452-5357-475D-9B14-F6B9B6993737}" type="datetimeFigureOut">
              <a:rPr lang="he-IL" smtClean="0"/>
              <a:t>ב'/שבט/תשפ"ו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657340-B13A-E2E7-1A3A-4B83DBDC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BF39FE-5951-FC9B-309D-C3B553F0C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624E8-79A3-4E76-928A-F97A06DA07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185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ustomXml" Target="../ink/ink12.xml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17" Type="http://schemas.openxmlformats.org/officeDocument/2006/relationships/customXml" Target="../ink/ink14.xml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customXml" Target="../ink/ink11.xml"/><Relationship Id="rId5" Type="http://schemas.openxmlformats.org/officeDocument/2006/relationships/image" Target="../media/image14.png"/><Relationship Id="rId15" Type="http://schemas.openxmlformats.org/officeDocument/2006/relationships/customXml" Target="../ink/ink13.xml"/><Relationship Id="rId10" Type="http://schemas.openxmlformats.org/officeDocument/2006/relationships/image" Target="../media/image140.png"/><Relationship Id="rId4" Type="http://schemas.openxmlformats.org/officeDocument/2006/relationships/image" Target="../media/image1.png"/><Relationship Id="rId9" Type="http://schemas.openxmlformats.org/officeDocument/2006/relationships/customXml" Target="../ink/ink10.xml"/><Relationship Id="rId1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customXml" Target="../ink/ink16.xml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customXml" Target="../ink/ink20.xml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customXml" Target="../ink/ink18.xml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customXml" Target="../ink/ink15.xml"/><Relationship Id="rId5" Type="http://schemas.openxmlformats.org/officeDocument/2006/relationships/image" Target="../media/image19.png"/><Relationship Id="rId15" Type="http://schemas.openxmlformats.org/officeDocument/2006/relationships/customXml" Target="../ink/ink17.xml"/><Relationship Id="rId10" Type="http://schemas.openxmlformats.org/officeDocument/2006/relationships/image" Target="../media/image17.svg"/><Relationship Id="rId19" Type="http://schemas.openxmlformats.org/officeDocument/2006/relationships/customXml" Target="../ink/ink19.xml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15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94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96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8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1F8DC2A0-F300-ECFD-2B8F-D26223FFC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277" y="216492"/>
            <a:ext cx="2390568" cy="96776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מצא </a:t>
            </a:r>
            <a:br>
              <a:rPr lang="he-IL" sz="20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</a:br>
            <a:r>
              <a:rPr lang="he-IL" sz="20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פירות </a:t>
            </a:r>
            <a:r>
              <a:rPr lang="he-IL" sz="2000" b="1" dirty="0" err="1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מפוזרין</a:t>
            </a:r>
            <a:endParaRPr lang="he-IL" sz="2000" b="1" dirty="0"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59AC037-8EA5-0044-E240-AA3A97FAD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339" y="464372"/>
            <a:ext cx="5257798" cy="840230"/>
          </a:xfr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5400" dirty="0">
                <a:latin typeface="Assistant" panose="00000500000000000000" pitchFamily="2" charset="-79"/>
                <a:cs typeface="Assistant" panose="00000500000000000000" pitchFamily="2" charset="-79"/>
              </a:rPr>
              <a:t>בבא מציעא כה ע"א</a:t>
            </a:r>
          </a:p>
        </p:txBody>
      </p:sp>
      <p:pic>
        <p:nvPicPr>
          <p:cNvPr id="6" name="תמונה 5" descr="תמונה שמכילה אדם, הנעלה, לבוש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354DD11-4998-52FA-DCCE-AC8894DB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6" r="-3" b="-3"/>
          <a:stretch>
            <a:fillRect/>
          </a:stretch>
        </p:blipFill>
        <p:spPr>
          <a:xfrm>
            <a:off x="550863" y="1557339"/>
            <a:ext cx="358975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תמונה 4" descr="תמונה שמכילה אדם, הנעלה, לבוש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FB957CE-D284-D326-3106-C569314CC4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3" r="1" b="1"/>
          <a:stretch>
            <a:fillRect/>
          </a:stretch>
        </p:blipFill>
        <p:spPr>
          <a:xfrm>
            <a:off x="4322198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תמונה 3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0D3B399-26CE-4AC6-FCA3-0E659AB3D0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10089"/>
          <a:stretch>
            <a:fillRect/>
          </a:stretch>
        </p:blipFill>
        <p:spPr>
          <a:xfrm flipH="1">
            <a:off x="8070082" y="1557339"/>
            <a:ext cx="35676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37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AC4C0-9539-6AA2-80B1-9DFE474D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D5CA58-57DB-9368-2767-FA9AD82C2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1122363"/>
            <a:ext cx="3200400" cy="2387600"/>
          </a:xfrm>
        </p:spPr>
        <p:txBody>
          <a:bodyPr>
            <a:normAutofit/>
          </a:bodyPr>
          <a:lstStyle/>
          <a:p>
            <a:pPr algn="l"/>
            <a:r>
              <a:rPr lang="he-IL" sz="48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מעות מפוזרות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FDE52D-9EB6-8693-D637-238C4980E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0" y="3602038"/>
            <a:ext cx="3200400" cy="1655762"/>
          </a:xfrm>
        </p:spPr>
        <p:txBody>
          <a:bodyPr>
            <a:normAutofit/>
          </a:bodyPr>
          <a:lstStyle/>
          <a:p>
            <a:pPr algn="l"/>
            <a:r>
              <a:rPr lang="he-IL" sz="1800">
                <a:latin typeface="Assistant" panose="00000500000000000000" pitchFamily="2" charset="-79"/>
                <a:cs typeface="Assistant" panose="00000500000000000000" pitchFamily="2" charset="-79"/>
              </a:rPr>
              <a:t>בבא מציעא כה ע"א</a:t>
            </a:r>
          </a:p>
        </p:txBody>
      </p:sp>
      <p:pic>
        <p:nvPicPr>
          <p:cNvPr id="9" name="תמונה 8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17EB68F-E58C-1C56-2D56-3F53626A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11" y="321733"/>
            <a:ext cx="1012277" cy="1539586"/>
          </a:xfrm>
          <a:prstGeom prst="rect">
            <a:avLst/>
          </a:prstGeom>
        </p:spPr>
      </p:pic>
      <p:pic>
        <p:nvPicPr>
          <p:cNvPr id="10" name="תמונה 9" descr="תמונה שמכילה אדם, לבוש, מכנסיים, בחו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792302B-7373-F368-C5ED-B6B04FA3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24" y="2622301"/>
            <a:ext cx="1000933" cy="1545844"/>
          </a:xfrm>
          <a:prstGeom prst="rect">
            <a:avLst/>
          </a:prstGeom>
        </p:spPr>
      </p:pic>
      <p:pic>
        <p:nvPicPr>
          <p:cNvPr id="5" name="תמונה 4" descr="תמונה שמכילה אדם, הנעלה, לבוש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4668EC5D-845A-8C74-0258-08466E771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03" r="1" b="1"/>
          <a:stretch>
            <a:fillRect/>
          </a:stretch>
        </p:blipFill>
        <p:spPr>
          <a:xfrm>
            <a:off x="8886980" y="372291"/>
            <a:ext cx="1981172" cy="2638698"/>
          </a:xfrm>
          <a:prstGeom prst="rect">
            <a:avLst/>
          </a:prstGeom>
        </p:spPr>
      </p:pic>
      <p:pic>
        <p:nvPicPr>
          <p:cNvPr id="11" name="תמונה 10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215B7013-14D7-E13D-6CEE-CD0A268AA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375" y="4934736"/>
            <a:ext cx="996741" cy="15453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 descr="תמונה שמכילה אדם, לבוש, הנעלה, אוכל טבע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40F8B177-0DA3-30BA-1150-93652BF6B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068" y="3847013"/>
            <a:ext cx="1812996" cy="25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54E97-977F-E257-D17F-3E6941CB2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0C5A146-6F93-1EC2-110F-B2262C01873A}"/>
              </a:ext>
            </a:extLst>
          </p:cNvPr>
          <p:cNvSpPr txBox="1"/>
          <p:nvPr/>
        </p:nvSpPr>
        <p:spPr>
          <a:xfrm>
            <a:off x="5496231" y="192023"/>
            <a:ext cx="6617109" cy="1434239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וְאֵלּוּ חַיָּיב לְהַכְרִיז: </a:t>
            </a:r>
          </a:p>
          <a:p>
            <a:r>
              <a:rPr lang="he-IL" dirty="0"/>
              <a:t>מָצָא ... </a:t>
            </a:r>
            <a:r>
              <a:rPr lang="he-IL" dirty="0" err="1"/>
              <a:t>צִבּוּרֵי</a:t>
            </a:r>
            <a:r>
              <a:rPr lang="he-IL" dirty="0"/>
              <a:t>  פֵּירוֹת...</a:t>
            </a:r>
          </a:p>
          <a:p>
            <a:r>
              <a:rPr lang="he-IL" dirty="0"/>
              <a:t> הֲרֵי אֵלּוּ </a:t>
            </a:r>
            <a:r>
              <a:rPr lang="he-IL" dirty="0" err="1"/>
              <a:t>חַיָּב</a:t>
            </a:r>
            <a:r>
              <a:rPr lang="he-IL" dirty="0"/>
              <a:t> לְהַכְרִיז.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3B751F1-5A31-6B3F-ED04-2BB926186AD5}"/>
              </a:ext>
            </a:extLst>
          </p:cNvPr>
          <p:cNvSpPr txBox="1"/>
          <p:nvPr/>
        </p:nvSpPr>
        <p:spPr>
          <a:xfrm>
            <a:off x="9016181" y="2435092"/>
            <a:ext cx="2676832" cy="880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שמעת מינה :</a:t>
            </a:r>
          </a:p>
          <a:p>
            <a:r>
              <a:rPr lang="he-IL" dirty="0"/>
              <a:t>מנין הוי סימן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DBAA9A-8DA2-A0D2-0B7C-648EB2639FCA}"/>
              </a:ext>
            </a:extLst>
          </p:cNvPr>
          <p:cNvSpPr txBox="1"/>
          <p:nvPr/>
        </p:nvSpPr>
        <p:spPr>
          <a:xfrm>
            <a:off x="776747" y="2435092"/>
            <a:ext cx="6980903" cy="213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שמע מינה מנין הוי סימן - דאי לאו הכי מאי סימן איכא?! </a:t>
            </a:r>
          </a:p>
          <a:p>
            <a:r>
              <a:rPr lang="he-IL" dirty="0"/>
              <a:t>תני 'צבור פירות' דאין כאן מנין, </a:t>
            </a:r>
          </a:p>
          <a:p>
            <a:r>
              <a:rPr lang="he-IL" dirty="0"/>
              <a:t>מאי סימניה מקום, </a:t>
            </a:r>
            <a:r>
              <a:rPr lang="he-IL" dirty="0" err="1"/>
              <a:t>דכיון</a:t>
            </a:r>
            <a:r>
              <a:rPr lang="he-IL" dirty="0"/>
              <a:t> </a:t>
            </a:r>
            <a:r>
              <a:rPr lang="he-IL" dirty="0" err="1"/>
              <a:t>דצבורין</a:t>
            </a:r>
            <a:r>
              <a:rPr lang="he-IL" dirty="0"/>
              <a:t> הינוח </a:t>
            </a:r>
            <a:r>
              <a:rPr lang="he-IL" dirty="0" err="1"/>
              <a:t>הוה</a:t>
            </a:r>
            <a:r>
              <a:rPr lang="he-IL" dirty="0"/>
              <a:t>, </a:t>
            </a:r>
            <a:r>
              <a:rPr lang="he-IL" dirty="0" err="1"/>
              <a:t>ויהיב</a:t>
            </a:r>
            <a:r>
              <a:rPr lang="he-IL" dirty="0"/>
              <a:t> </a:t>
            </a:r>
            <a:r>
              <a:rPr lang="he-IL" dirty="0" err="1"/>
              <a:t>סימנא</a:t>
            </a:r>
            <a:r>
              <a:rPr lang="he-IL" dirty="0"/>
              <a:t> במקום פלוני הנחתים:</a:t>
            </a:r>
          </a:p>
          <a:p>
            <a:r>
              <a:rPr lang="he-IL" dirty="0"/>
              <a:t>תני </a:t>
            </a:r>
            <a:r>
              <a:rPr lang="he-IL" dirty="0" err="1"/>
              <a:t>צבורי</a:t>
            </a:r>
            <a:r>
              <a:rPr lang="he-IL" dirty="0"/>
              <a:t> פירות - סימני מנין דהוי מדחי ליה: </a:t>
            </a:r>
          </a:p>
          <a:p>
            <a:r>
              <a:rPr lang="he-IL" dirty="0"/>
              <a:t>לא הא תפשוט, ולא הא תפשוט: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6C0DA0A-D922-9CA9-6FCD-C90EB92E100E}"/>
              </a:ext>
            </a:extLst>
          </p:cNvPr>
          <p:cNvSpPr txBox="1"/>
          <p:nvPr/>
        </p:nvSpPr>
        <p:spPr>
          <a:xfrm>
            <a:off x="9048132" y="4650244"/>
            <a:ext cx="2676833" cy="1711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שמעת מינה: </a:t>
            </a:r>
          </a:p>
          <a:p>
            <a:r>
              <a:rPr lang="he-IL" dirty="0"/>
              <a:t>מקום הוי סימן? </a:t>
            </a:r>
          </a:p>
          <a:p>
            <a:r>
              <a:rPr lang="he-IL" dirty="0"/>
              <a:t>תני: </a:t>
            </a:r>
          </a:p>
          <a:p>
            <a:r>
              <a:rPr lang="he-IL" dirty="0"/>
              <a:t>'</a:t>
            </a:r>
            <a:r>
              <a:rPr lang="he-IL" dirty="0" err="1"/>
              <a:t>צבורי</a:t>
            </a:r>
            <a:r>
              <a:rPr lang="he-IL" dirty="0"/>
              <a:t>' פירות.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16F8AF3-E1E6-6D47-5A56-C2FCB886321B}"/>
              </a:ext>
            </a:extLst>
          </p:cNvPr>
          <p:cNvSpPr txBox="1"/>
          <p:nvPr/>
        </p:nvSpPr>
        <p:spPr>
          <a:xfrm>
            <a:off x="9048132" y="3542668"/>
            <a:ext cx="2676833" cy="880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תני: </a:t>
            </a:r>
          </a:p>
          <a:p>
            <a:r>
              <a:rPr lang="he-IL" dirty="0"/>
              <a:t>צבור פירות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FF705DA-520B-3571-78E4-AAD99CAD5FD0}"/>
              </a:ext>
            </a:extLst>
          </p:cNvPr>
          <p:cNvSpPr/>
          <p:nvPr/>
        </p:nvSpPr>
        <p:spPr>
          <a:xfrm>
            <a:off x="10854813" y="825910"/>
            <a:ext cx="580103" cy="373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4849D499-8424-088F-64E0-401718D7BDBF}"/>
              </a:ext>
            </a:extLst>
          </p:cNvPr>
          <p:cNvSpPr/>
          <p:nvPr/>
        </p:nvSpPr>
        <p:spPr>
          <a:xfrm>
            <a:off x="11213692" y="4049284"/>
            <a:ext cx="479322" cy="373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 descr="תמונה שמכילה אדם, לבוש, הנעלה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CCEC560D-7E7E-4200-AABD-301899174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97" y="4793722"/>
            <a:ext cx="1373271" cy="2058356"/>
          </a:xfrm>
          <a:prstGeom prst="rect">
            <a:avLst/>
          </a:prstGeom>
        </p:spPr>
      </p:pic>
      <p:pic>
        <p:nvPicPr>
          <p:cNvPr id="13" name="תמונה 12" descr="תמונה שמכילה אדם, לבוש, הנעלה, אוכל טבע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A9176B1-8F28-EC13-0822-A4A82BF1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88" y="4793721"/>
            <a:ext cx="1471468" cy="20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6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ED053-3EF5-2D77-204D-0ED01B4F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15065E0-EABE-DE34-D695-2628948E02C6}"/>
              </a:ext>
            </a:extLst>
          </p:cNvPr>
          <p:cNvSpPr txBox="1"/>
          <p:nvPr/>
        </p:nvSpPr>
        <p:spPr>
          <a:xfrm>
            <a:off x="6862915" y="207113"/>
            <a:ext cx="3746090" cy="1434239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וְאֵלּוּ חַיָּיב לְהַכְרִיז: </a:t>
            </a:r>
          </a:p>
          <a:p>
            <a:r>
              <a:rPr lang="he-IL" dirty="0"/>
              <a:t>מָצָא ... שְׁלשָׁה מַטְבְּעוֹת זֶה עַל גַּב זֶה... </a:t>
            </a:r>
          </a:p>
          <a:p>
            <a:r>
              <a:rPr lang="he-IL" dirty="0"/>
              <a:t>הֲרֵי אֵלּוּ </a:t>
            </a:r>
            <a:r>
              <a:rPr lang="he-IL" dirty="0" err="1"/>
              <a:t>חַיָּב</a:t>
            </a:r>
            <a:r>
              <a:rPr lang="he-IL" dirty="0"/>
              <a:t> לְהַכְרִיז.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6B6CE43-4A59-51BC-2CD2-2BBAD1396E6C}"/>
              </a:ext>
            </a:extLst>
          </p:cNvPr>
          <p:cNvSpPr txBox="1"/>
          <p:nvPr/>
        </p:nvSpPr>
        <p:spPr>
          <a:xfrm>
            <a:off x="7887928" y="2542603"/>
            <a:ext cx="2721077" cy="886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אמר רבי יצחק </a:t>
            </a:r>
            <a:r>
              <a:rPr lang="he-IL" dirty="0" err="1"/>
              <a:t>מגדלאה</a:t>
            </a:r>
            <a:r>
              <a:rPr lang="he-IL" dirty="0"/>
              <a:t>: </a:t>
            </a:r>
          </a:p>
          <a:p>
            <a:r>
              <a:rPr lang="he-IL" dirty="0"/>
              <a:t>והוא </a:t>
            </a:r>
            <a:r>
              <a:rPr lang="he-IL" dirty="0" err="1"/>
              <a:t>שעשויין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6439710-A4BD-B6EB-2840-D493211DA957}"/>
              </a:ext>
            </a:extLst>
          </p:cNvPr>
          <p:cNvSpPr txBox="1"/>
          <p:nvPr/>
        </p:nvSpPr>
        <p:spPr>
          <a:xfrm>
            <a:off x="1406012" y="4877737"/>
            <a:ext cx="9202993" cy="1719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והוא </a:t>
            </a:r>
            <a:r>
              <a:rPr lang="he-IL" dirty="0" err="1"/>
              <a:t>שעשוין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r>
              <a:rPr lang="he-IL" dirty="0"/>
              <a:t> - </a:t>
            </a:r>
            <a:r>
              <a:rPr lang="he-IL" dirty="0" err="1"/>
              <a:t>לקמיה</a:t>
            </a:r>
            <a:r>
              <a:rPr lang="he-IL" dirty="0"/>
              <a:t> מפרש ששלשתן </a:t>
            </a:r>
            <a:r>
              <a:rPr lang="he-IL" dirty="0" err="1"/>
              <a:t>רחבין</a:t>
            </a:r>
            <a:r>
              <a:rPr lang="he-IL" dirty="0"/>
              <a:t> זה מזה, ומניח מלמטה את הרחב, ועליו את הבינוני ועליון הוא הקצר שבכולן, כמגדל זה העשוי היסוד רחב ומקצר ועולה.</a:t>
            </a:r>
          </a:p>
          <a:p>
            <a:r>
              <a:rPr lang="he-IL" b="1" dirty="0"/>
              <a:t>וכי מנחי הכי לאו דרך נפילה </a:t>
            </a:r>
            <a:r>
              <a:rPr lang="he-IL" b="1" dirty="0" err="1"/>
              <a:t>הוה</a:t>
            </a:r>
            <a:r>
              <a:rPr lang="he-IL" dirty="0"/>
              <a:t>, אלא דרך הינוח, והיה דעתו לחזור </a:t>
            </a:r>
            <a:r>
              <a:rPr lang="he-IL" dirty="0" err="1"/>
              <a:t>ולטלן</a:t>
            </a:r>
            <a:r>
              <a:rPr lang="he-IL" dirty="0"/>
              <a:t> ושכח, הלכך נוטל ומכריז, </a:t>
            </a:r>
          </a:p>
          <a:p>
            <a:r>
              <a:rPr lang="he-IL" dirty="0"/>
              <a:t>וזה בא ונותן סימן, ואומר </a:t>
            </a:r>
            <a:r>
              <a:rPr lang="he-IL" dirty="0" err="1"/>
              <a:t>מגדלין</a:t>
            </a:r>
            <a:r>
              <a:rPr lang="he-IL" dirty="0"/>
              <a:t> היו </a:t>
            </a:r>
            <a:r>
              <a:rPr lang="he-IL" dirty="0" err="1"/>
              <a:t>עשויין</a:t>
            </a:r>
            <a:r>
              <a:rPr lang="he-IL" dirty="0"/>
              <a:t>:</a:t>
            </a:r>
          </a:p>
        </p:txBody>
      </p:sp>
      <p:pic>
        <p:nvPicPr>
          <p:cNvPr id="8" name="תמונה 7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80D5367B-9747-649A-83A6-18CC453D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12" y="924233"/>
            <a:ext cx="2433417" cy="37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4E3D4-0748-0031-A0D6-D5A926650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DB72CB-022A-98EE-39CD-8DF1F896DAF9}"/>
              </a:ext>
            </a:extLst>
          </p:cNvPr>
          <p:cNvSpPr txBox="1"/>
          <p:nvPr/>
        </p:nvSpPr>
        <p:spPr>
          <a:xfrm>
            <a:off x="7983794" y="6308735"/>
            <a:ext cx="3775586" cy="473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שלוש מטבעות - שאין דומות זו לזו ברחבן: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1BDF5B-D94A-2540-2ABF-4793738FD37B}"/>
              </a:ext>
            </a:extLst>
          </p:cNvPr>
          <p:cNvSpPr txBox="1"/>
          <p:nvPr/>
        </p:nvSpPr>
        <p:spPr>
          <a:xfrm>
            <a:off x="8239431" y="105384"/>
            <a:ext cx="3519949" cy="2588401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r"/>
            <a:r>
              <a:rPr lang="he-IL" sz="2000" b="0" dirty="0"/>
              <a:t>תניא נמי הכי </a:t>
            </a:r>
          </a:p>
          <a:p>
            <a:pPr algn="r"/>
            <a:r>
              <a:rPr lang="he-IL" sz="1800" b="0" dirty="0"/>
              <a:t>מצא מעות מפוזרות הרי אלו שלו </a:t>
            </a:r>
          </a:p>
          <a:p>
            <a:pPr algn="r"/>
            <a:r>
              <a:rPr lang="he-IL" sz="1800" b="0" dirty="0" err="1"/>
              <a:t>עשויין</a:t>
            </a:r>
            <a:r>
              <a:rPr lang="he-IL" sz="1800" b="0" dirty="0"/>
              <a:t> כמגדלים חייב להכריז </a:t>
            </a:r>
          </a:p>
          <a:p>
            <a:pPr algn="r"/>
            <a:endParaRPr lang="he-IL" sz="1800" b="0" dirty="0"/>
          </a:p>
          <a:p>
            <a:pPr algn="r"/>
            <a:r>
              <a:rPr lang="he-IL" sz="1800" b="0" dirty="0"/>
              <a:t>ואלו הן </a:t>
            </a:r>
            <a:r>
              <a:rPr lang="he-IL" sz="1800" b="0" dirty="0" err="1"/>
              <a:t>עשויין</a:t>
            </a:r>
            <a:r>
              <a:rPr lang="he-IL" sz="1800" b="0" dirty="0"/>
              <a:t> כמגדלים? </a:t>
            </a:r>
          </a:p>
          <a:p>
            <a:pPr algn="r"/>
            <a:r>
              <a:rPr lang="he-IL" sz="1800" b="0" dirty="0"/>
              <a:t>שלשה </a:t>
            </a:r>
            <a:r>
              <a:rPr lang="he-IL" sz="1800" b="0" dirty="0" err="1"/>
              <a:t>מטבעין</a:t>
            </a:r>
            <a:r>
              <a:rPr lang="he-IL" sz="1800" b="0" dirty="0"/>
              <a:t> זה על גב זה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B53C784-2DAA-4A16-00C2-964B276B494E}"/>
              </a:ext>
            </a:extLst>
          </p:cNvPr>
          <p:cNvSpPr txBox="1"/>
          <p:nvPr/>
        </p:nvSpPr>
        <p:spPr>
          <a:xfrm>
            <a:off x="1356853" y="105073"/>
            <a:ext cx="6096000" cy="2542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הא גופא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אמרת: "</a:t>
            </a:r>
            <a:r>
              <a:rPr lang="he-IL" b="1" dirty="0"/>
              <a:t>מצא מעות מפוזרות הרי אלו שלו</a:t>
            </a:r>
            <a:r>
              <a:rPr lang="he-IL" dirty="0"/>
              <a:t>",</a:t>
            </a:r>
          </a:p>
          <a:p>
            <a:r>
              <a:rPr lang="he-IL" dirty="0"/>
              <a:t>הא </a:t>
            </a:r>
            <a:r>
              <a:rPr lang="he-IL" dirty="0" err="1"/>
              <a:t>משלחפי</a:t>
            </a:r>
            <a:r>
              <a:rPr lang="he-IL" dirty="0"/>
              <a:t> שלחופי - חייב להכריז </a:t>
            </a:r>
          </a:p>
          <a:p>
            <a:endParaRPr lang="he-IL" dirty="0"/>
          </a:p>
          <a:p>
            <a:r>
              <a:rPr lang="he-IL" dirty="0"/>
              <a:t>אימא סיפא: </a:t>
            </a:r>
          </a:p>
          <a:p>
            <a:r>
              <a:rPr lang="he-IL" dirty="0"/>
              <a:t>"</a:t>
            </a:r>
            <a:r>
              <a:rPr lang="he-IL" b="1" dirty="0" err="1"/>
              <a:t>עשויין</a:t>
            </a:r>
            <a:r>
              <a:rPr lang="he-IL" b="1" dirty="0"/>
              <a:t> </a:t>
            </a:r>
            <a:r>
              <a:rPr lang="he-IL" b="1" dirty="0" err="1"/>
              <a:t>כמגדלין</a:t>
            </a:r>
            <a:r>
              <a:rPr lang="he-IL" b="1" dirty="0"/>
              <a:t> חייב להכריז</a:t>
            </a:r>
            <a:r>
              <a:rPr lang="he-IL" dirty="0"/>
              <a:t>", הא </a:t>
            </a:r>
            <a:r>
              <a:rPr lang="he-IL" dirty="0" err="1"/>
              <a:t>משלחפי</a:t>
            </a:r>
            <a:r>
              <a:rPr lang="he-IL" dirty="0"/>
              <a:t> שלחופי - הרי אלו שלו?! </a:t>
            </a:r>
          </a:p>
        </p:txBody>
      </p:sp>
      <p:pic>
        <p:nvPicPr>
          <p:cNvPr id="10" name="תמונה 9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AA287C92-7D80-4808-FE4F-84AA395D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203" y="2883641"/>
            <a:ext cx="1568177" cy="2387622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FE122E6-D3F4-D588-B18E-34146A281B3D}"/>
              </a:ext>
            </a:extLst>
          </p:cNvPr>
          <p:cNvSpPr txBox="1"/>
          <p:nvPr/>
        </p:nvSpPr>
        <p:spPr>
          <a:xfrm>
            <a:off x="1248698" y="5864542"/>
            <a:ext cx="6096000" cy="8883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 err="1"/>
              <a:t>משלחפי</a:t>
            </a:r>
            <a:r>
              <a:rPr lang="he-IL" dirty="0"/>
              <a:t> שלחופי - מקצת זו על חבירתה, ומקצת על גבי קרקע:</a:t>
            </a:r>
          </a:p>
          <a:p>
            <a:r>
              <a:rPr lang="he-IL" dirty="0"/>
              <a:t>חייב להכריז - </a:t>
            </a:r>
            <a:r>
              <a:rPr lang="he-IL" dirty="0" err="1"/>
              <a:t>אלמא</a:t>
            </a:r>
            <a:r>
              <a:rPr lang="he-IL" dirty="0"/>
              <a:t> כי האי </a:t>
            </a:r>
            <a:r>
              <a:rPr lang="he-IL" dirty="0" err="1"/>
              <a:t>גוונא</a:t>
            </a:r>
            <a:r>
              <a:rPr lang="he-IL" dirty="0"/>
              <a:t> לאו דרך נפילה הוא:</a:t>
            </a:r>
          </a:p>
        </p:txBody>
      </p:sp>
      <p:pic>
        <p:nvPicPr>
          <p:cNvPr id="16" name="תמונה 15" descr="תמונה שמכילה אדם, לבוש, מכנסיים, בחו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A7A2762-DC50-5595-6A12-A34816D0B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31" y="2883641"/>
            <a:ext cx="1547082" cy="2387622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0CE8547-C995-BBA4-5E52-2BA2D9079374}"/>
              </a:ext>
            </a:extLst>
          </p:cNvPr>
          <p:cNvSpPr txBox="1"/>
          <p:nvPr/>
        </p:nvSpPr>
        <p:spPr>
          <a:xfrm>
            <a:off x="1356853" y="2883641"/>
            <a:ext cx="6096000" cy="880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תנא </a:t>
            </a:r>
          </a:p>
          <a:p>
            <a:r>
              <a:rPr lang="he-IL" dirty="0"/>
              <a:t>כל שאין </a:t>
            </a:r>
            <a:r>
              <a:rPr lang="he-IL" dirty="0" err="1"/>
              <a:t>עשויין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r>
              <a:rPr lang="he-IL" dirty="0"/>
              <a:t> - מפוזרות קרי להו </a:t>
            </a:r>
          </a:p>
        </p:txBody>
      </p:sp>
    </p:spTree>
    <p:extLst>
      <p:ext uri="{BB962C8B-B14F-4D97-AF65-F5344CB8AC3E}">
        <p14:creationId xmlns:p14="http://schemas.microsoft.com/office/powerpoint/2010/main" val="4108819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79FD6-ACD3-49E1-139A-67FE498F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65A6865-765E-2087-BB10-DB12353DF6BE}"/>
              </a:ext>
            </a:extLst>
          </p:cNvPr>
          <p:cNvSpPr txBox="1"/>
          <p:nvPr/>
        </p:nvSpPr>
        <p:spPr>
          <a:xfrm>
            <a:off x="1366684" y="1180663"/>
            <a:ext cx="6833420" cy="4619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היכי דמי? </a:t>
            </a:r>
          </a:p>
          <a:p>
            <a:r>
              <a:rPr lang="he-IL" dirty="0"/>
              <a:t>אי </a:t>
            </a:r>
            <a:r>
              <a:rPr lang="he-IL" dirty="0" err="1"/>
              <a:t>דעשויין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r>
              <a:rPr lang="he-IL" dirty="0"/>
              <a:t> – אפילו של מלך אחד נמי, </a:t>
            </a:r>
          </a:p>
          <a:p>
            <a:r>
              <a:rPr lang="he-IL" dirty="0"/>
              <a:t>ואי דאין </a:t>
            </a:r>
            <a:r>
              <a:rPr lang="he-IL" dirty="0" err="1"/>
              <a:t>עשויין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r>
              <a:rPr lang="he-IL" dirty="0"/>
              <a:t> – אפילו של שלשה מלכים נמי לא?</a:t>
            </a:r>
          </a:p>
          <a:p>
            <a:r>
              <a:rPr lang="he-IL" dirty="0"/>
              <a:t>אלא אי </a:t>
            </a:r>
            <a:r>
              <a:rPr lang="he-IL" dirty="0" err="1"/>
              <a:t>אתמר</a:t>
            </a:r>
            <a:r>
              <a:rPr lang="he-IL" dirty="0"/>
              <a:t> הכי </a:t>
            </a:r>
            <a:r>
              <a:rPr lang="he-IL" dirty="0" err="1"/>
              <a:t>אתמר</a:t>
            </a:r>
            <a:r>
              <a:rPr lang="he-IL" dirty="0"/>
              <a:t>: </a:t>
            </a:r>
          </a:p>
          <a:p>
            <a:r>
              <a:rPr lang="he-IL" b="1" dirty="0"/>
              <a:t>לא שנו אלא של מלך אחד כעין שלשה מלכים</a:t>
            </a:r>
          </a:p>
          <a:p>
            <a:r>
              <a:rPr lang="he-IL" dirty="0"/>
              <a:t>(אבל של מלך אחד אינו חייב להכריז) </a:t>
            </a:r>
          </a:p>
          <a:p>
            <a:endParaRPr lang="he-IL" dirty="0"/>
          </a:p>
          <a:p>
            <a:r>
              <a:rPr lang="he-IL" dirty="0"/>
              <a:t>והיכי דמי </a:t>
            </a:r>
            <a:r>
              <a:rPr lang="he-IL" dirty="0" err="1"/>
              <a:t>דעשויין</a:t>
            </a:r>
            <a:r>
              <a:rPr lang="he-IL" dirty="0"/>
              <a:t> כמגדלים? </a:t>
            </a:r>
          </a:p>
          <a:p>
            <a:r>
              <a:rPr lang="he-IL" dirty="0" err="1"/>
              <a:t>רויחא</a:t>
            </a:r>
            <a:r>
              <a:rPr lang="he-IL" dirty="0"/>
              <a:t> </a:t>
            </a:r>
            <a:r>
              <a:rPr lang="he-IL" dirty="0" err="1"/>
              <a:t>תתאה</a:t>
            </a:r>
            <a:r>
              <a:rPr lang="he-IL" dirty="0"/>
              <a:t>, </a:t>
            </a:r>
            <a:r>
              <a:rPr lang="he-IL" dirty="0" err="1"/>
              <a:t>ומציעא</a:t>
            </a:r>
            <a:r>
              <a:rPr lang="he-IL" dirty="0"/>
              <a:t> עילויה, </a:t>
            </a:r>
            <a:r>
              <a:rPr lang="he-IL" dirty="0" err="1"/>
              <a:t>וזוטא</a:t>
            </a:r>
            <a:r>
              <a:rPr lang="he-IL" dirty="0"/>
              <a:t> עילויה מציעא - </a:t>
            </a:r>
            <a:r>
              <a:rPr lang="he-IL" dirty="0" err="1"/>
              <a:t>דאמרינן</a:t>
            </a:r>
            <a:r>
              <a:rPr lang="he-IL" dirty="0"/>
              <a:t> </a:t>
            </a:r>
            <a:r>
              <a:rPr lang="he-IL" dirty="0" err="1"/>
              <a:t>אנוחי</a:t>
            </a:r>
            <a:r>
              <a:rPr lang="he-IL" dirty="0"/>
              <a:t> </a:t>
            </a:r>
            <a:r>
              <a:rPr lang="he-IL" dirty="0" err="1"/>
              <a:t>אנחינהו</a:t>
            </a:r>
            <a:r>
              <a:rPr lang="he-IL" dirty="0"/>
              <a:t> </a:t>
            </a:r>
          </a:p>
          <a:p>
            <a:r>
              <a:rPr lang="he-IL" b="1" dirty="0"/>
              <a:t>אבל של מלך אחד</a:t>
            </a:r>
            <a:r>
              <a:rPr lang="he-IL" dirty="0"/>
              <a:t>, </a:t>
            </a:r>
            <a:r>
              <a:rPr lang="he-IL" dirty="0" err="1"/>
              <a:t>דכולהו</a:t>
            </a:r>
            <a:r>
              <a:rPr lang="he-IL" dirty="0"/>
              <a:t> כי הדדי </a:t>
            </a:r>
            <a:r>
              <a:rPr lang="he-IL" dirty="0" err="1"/>
              <a:t>נינהו</a:t>
            </a:r>
            <a:r>
              <a:rPr lang="he-IL" dirty="0"/>
              <a:t>, </a:t>
            </a:r>
          </a:p>
          <a:p>
            <a:r>
              <a:rPr lang="he-IL" dirty="0"/>
              <a:t>אף על גב </a:t>
            </a:r>
            <a:r>
              <a:rPr lang="he-IL" dirty="0" err="1"/>
              <a:t>דמנחי</a:t>
            </a:r>
            <a:r>
              <a:rPr lang="he-IL" dirty="0"/>
              <a:t> אהדדי הרי אלו שלו - </a:t>
            </a:r>
            <a:r>
              <a:rPr lang="he-IL" dirty="0" err="1"/>
              <a:t>אימר</a:t>
            </a:r>
            <a:r>
              <a:rPr lang="he-IL" dirty="0"/>
              <a:t> </a:t>
            </a:r>
            <a:r>
              <a:rPr lang="he-IL" dirty="0" err="1"/>
              <a:t>אתרמויי</a:t>
            </a:r>
            <a:r>
              <a:rPr lang="he-IL" dirty="0"/>
              <a:t> </a:t>
            </a:r>
            <a:r>
              <a:rPr lang="he-IL" dirty="0" err="1"/>
              <a:t>אתרמי</a:t>
            </a:r>
            <a:r>
              <a:rPr lang="he-IL" dirty="0"/>
              <a:t> ובהדי הדדי נפול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1BDB24-2441-7E08-120B-744122ADC53F}"/>
              </a:ext>
            </a:extLst>
          </p:cNvPr>
          <p:cNvSpPr txBox="1"/>
          <p:nvPr/>
        </p:nvSpPr>
        <p:spPr>
          <a:xfrm>
            <a:off x="6135328" y="80961"/>
            <a:ext cx="5053781" cy="1018740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וְאֵלּוּ חַיָּיב לְהַכְרִיז: </a:t>
            </a:r>
          </a:p>
          <a:p>
            <a:r>
              <a:rPr lang="he-IL" dirty="0"/>
              <a:t>מָצָא ... שְׁלשָׁה מַטְבְּעוֹת זֶה עַל גַּב זֶה... הֲרֵי אֵלּוּ </a:t>
            </a:r>
            <a:r>
              <a:rPr lang="he-IL" dirty="0" err="1"/>
              <a:t>חַיָּב</a:t>
            </a:r>
            <a:r>
              <a:rPr lang="he-IL" dirty="0"/>
              <a:t> לְהַכְרִיז.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2D847C1-71E2-00DF-D95C-F363374E75FF}"/>
              </a:ext>
            </a:extLst>
          </p:cNvPr>
          <p:cNvSpPr txBox="1"/>
          <p:nvPr/>
        </p:nvSpPr>
        <p:spPr>
          <a:xfrm>
            <a:off x="8829367" y="1278416"/>
            <a:ext cx="3156155" cy="1341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000" b="1" dirty="0"/>
              <a:t>אמר רבי </a:t>
            </a:r>
            <a:r>
              <a:rPr lang="he-IL" sz="2000" b="1" dirty="0" err="1"/>
              <a:t>חנינא</a:t>
            </a:r>
            <a:r>
              <a:rPr lang="he-IL" sz="2000" b="1" dirty="0"/>
              <a:t> </a:t>
            </a:r>
          </a:p>
          <a:p>
            <a:r>
              <a:rPr lang="he-IL" dirty="0"/>
              <a:t>לא שנו אלא של שלשה מלכים,</a:t>
            </a:r>
          </a:p>
          <a:p>
            <a:r>
              <a:rPr lang="he-IL" dirty="0"/>
              <a:t>אבל של מלך אחד אינו חייב להכריז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CBB1B85-73EC-15A0-5BBD-DEE343918926}"/>
              </a:ext>
            </a:extLst>
          </p:cNvPr>
          <p:cNvSpPr txBox="1"/>
          <p:nvPr/>
        </p:nvSpPr>
        <p:spPr>
          <a:xfrm>
            <a:off x="8829367" y="2821129"/>
            <a:ext cx="3156155" cy="926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0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ורבי יוחנן אמר </a:t>
            </a:r>
          </a:p>
          <a:p>
            <a:pPr algn="r"/>
            <a:r>
              <a:rPr lang="he-IL" sz="1800" b="0" dirty="0"/>
              <a:t>אפילו של מלך אחד נמי מכריז 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0934CD5-9602-4683-2BCE-405AB26135E9}"/>
              </a:ext>
            </a:extLst>
          </p:cNvPr>
          <p:cNvSpPr txBox="1"/>
          <p:nvPr/>
        </p:nvSpPr>
        <p:spPr>
          <a:xfrm>
            <a:off x="8662219" y="4256496"/>
            <a:ext cx="3323303" cy="1304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של שלשה מלכים - </a:t>
            </a:r>
            <a:r>
              <a:rPr lang="he-IL" dirty="0" err="1"/>
              <a:t>קא</a:t>
            </a:r>
            <a:r>
              <a:rPr lang="he-IL" dirty="0"/>
              <a:t> </a:t>
            </a:r>
            <a:r>
              <a:rPr lang="he-IL" dirty="0" err="1"/>
              <a:t>סלקא</a:t>
            </a:r>
            <a:r>
              <a:rPr lang="he-IL" dirty="0"/>
              <a:t> דעתך שלא היו צורותיהם שוות, שכל מלך כותב שמו וצורתו על מטבע שלו: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FC8A0EF-CFCF-3632-75A6-0B70CFBBFB96}"/>
              </a:ext>
            </a:extLst>
          </p:cNvPr>
          <p:cNvSpPr txBox="1"/>
          <p:nvPr/>
        </p:nvSpPr>
        <p:spPr>
          <a:xfrm>
            <a:off x="0" y="5962313"/>
            <a:ext cx="12192000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אי </a:t>
            </a:r>
            <a:r>
              <a:rPr lang="he-IL" dirty="0" err="1"/>
              <a:t>דעשויין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r>
              <a:rPr lang="he-IL" dirty="0"/>
              <a:t> - שאין </a:t>
            </a:r>
            <a:r>
              <a:rPr lang="he-IL" dirty="0" err="1"/>
              <a:t>שוין</a:t>
            </a:r>
            <a:r>
              <a:rPr lang="he-IL" dirty="0"/>
              <a:t> ברחבן, ומונחים, כמו </a:t>
            </a:r>
            <a:r>
              <a:rPr lang="he-IL" dirty="0" err="1"/>
              <a:t>שפרישית</a:t>
            </a:r>
            <a:r>
              <a:rPr lang="he-IL" dirty="0"/>
              <a:t>: אפילו של מלך אחד - שצורת שלשתן שוות:</a:t>
            </a:r>
          </a:p>
          <a:p>
            <a:r>
              <a:rPr lang="he-IL" dirty="0"/>
              <a:t>של מלך אחד כעין שלשה מלכים - כלומר אפילו הן של מלך אחד שצורת שלשתן </a:t>
            </a:r>
            <a:r>
              <a:rPr lang="he-IL" dirty="0" err="1"/>
              <a:t>שוה</a:t>
            </a:r>
            <a:r>
              <a:rPr lang="he-IL" dirty="0"/>
              <a:t>, והן כעין שלשה מלכים </a:t>
            </a:r>
            <a:r>
              <a:rPr lang="he-IL" dirty="0" err="1"/>
              <a:t>שחלוקין</a:t>
            </a:r>
            <a:r>
              <a:rPr lang="he-IL" dirty="0"/>
              <a:t> ברחבן, </a:t>
            </a:r>
            <a:r>
              <a:rPr lang="he-IL" dirty="0" err="1"/>
              <a:t>ודומין</a:t>
            </a:r>
            <a:r>
              <a:rPr lang="he-IL" dirty="0"/>
              <a:t> לשלוש מטבעות:</a:t>
            </a:r>
          </a:p>
        </p:txBody>
      </p:sp>
      <p:pic>
        <p:nvPicPr>
          <p:cNvPr id="13" name="תמונה 12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5095560-A2D6-F1FC-78C2-1D1007B3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4" y="1180662"/>
            <a:ext cx="1239374" cy="1887003"/>
          </a:xfrm>
          <a:prstGeom prst="rect">
            <a:avLst/>
          </a:prstGeom>
        </p:spPr>
      </p:pic>
      <p:pic>
        <p:nvPicPr>
          <p:cNvPr id="16" name="תמונה 15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890A53F-B245-3F99-A2D1-5AB416A8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22" y="3887494"/>
            <a:ext cx="1239373" cy="1919877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83EB995-F838-AD47-FDBD-EF29BF552D95}"/>
              </a:ext>
            </a:extLst>
          </p:cNvPr>
          <p:cNvSpPr txBox="1"/>
          <p:nvPr/>
        </p:nvSpPr>
        <p:spPr>
          <a:xfrm>
            <a:off x="0" y="5969295"/>
            <a:ext cx="12192000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הכי </a:t>
            </a:r>
            <a:r>
              <a:rPr lang="he-IL" dirty="0" err="1"/>
              <a:t>גרסינן</a:t>
            </a:r>
            <a:r>
              <a:rPr lang="he-IL" dirty="0"/>
              <a:t> - והיכי דמי כגון </a:t>
            </a:r>
            <a:r>
              <a:rPr lang="he-IL" dirty="0" err="1"/>
              <a:t>שעשויין</a:t>
            </a:r>
            <a:r>
              <a:rPr lang="he-IL" dirty="0"/>
              <a:t> </a:t>
            </a:r>
            <a:r>
              <a:rPr lang="he-IL" dirty="0" err="1"/>
              <a:t>כמגדלין</a:t>
            </a:r>
            <a:r>
              <a:rPr lang="he-IL" dirty="0"/>
              <a:t> להכריז: </a:t>
            </a:r>
            <a:r>
              <a:rPr lang="he-IL" dirty="0" err="1"/>
              <a:t>דכולהו</a:t>
            </a:r>
            <a:r>
              <a:rPr lang="he-IL" dirty="0"/>
              <a:t> כי הדדי </a:t>
            </a:r>
            <a:r>
              <a:rPr lang="he-IL" dirty="0" err="1"/>
              <a:t>נינהו</a:t>
            </a:r>
            <a:r>
              <a:rPr lang="he-IL" dirty="0"/>
              <a:t> - </a:t>
            </a:r>
            <a:r>
              <a:rPr lang="he-IL" dirty="0" err="1"/>
              <a:t>שוין</a:t>
            </a:r>
            <a:r>
              <a:rPr lang="he-IL" dirty="0"/>
              <a:t> ברחבן: אף על גב </a:t>
            </a:r>
            <a:r>
              <a:rPr lang="he-IL" dirty="0" err="1"/>
              <a:t>דכי</a:t>
            </a:r>
            <a:r>
              <a:rPr lang="he-IL" dirty="0"/>
              <a:t> הדדי מנחי - זה על זה, ולאו </a:t>
            </a:r>
            <a:r>
              <a:rPr lang="he-IL" dirty="0" err="1"/>
              <a:t>משלחפי</a:t>
            </a:r>
            <a:r>
              <a:rPr lang="he-IL" dirty="0"/>
              <a:t>: </a:t>
            </a:r>
            <a:r>
              <a:rPr lang="he-IL" dirty="0" err="1"/>
              <a:t>אימור</a:t>
            </a:r>
            <a:r>
              <a:rPr lang="he-IL" dirty="0"/>
              <a:t> [</a:t>
            </a:r>
            <a:r>
              <a:rPr lang="he-IL" dirty="0" err="1"/>
              <a:t>אתרמויי</a:t>
            </a:r>
            <a:r>
              <a:rPr lang="he-IL" dirty="0"/>
              <a:t>] </a:t>
            </a:r>
            <a:r>
              <a:rPr lang="he-IL" dirty="0" err="1"/>
              <a:t>אתרמי</a:t>
            </a:r>
            <a:r>
              <a:rPr lang="he-IL" dirty="0"/>
              <a:t> - </a:t>
            </a:r>
            <a:r>
              <a:rPr lang="he-IL" dirty="0" err="1"/>
              <a:t>דהכי</a:t>
            </a:r>
            <a:r>
              <a:rPr lang="he-IL" dirty="0"/>
              <a:t> נפל, ואין זה הינוח, וסימן אין לו בהם, ואפילו מקום, דלא ידע היכן נפל: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49BB569D-3FC0-5572-F508-3EFF86230FFF}"/>
              </a:ext>
            </a:extLst>
          </p:cNvPr>
          <p:cNvSpPr txBox="1"/>
          <p:nvPr/>
        </p:nvSpPr>
        <p:spPr>
          <a:xfrm>
            <a:off x="8347587" y="4256496"/>
            <a:ext cx="3637935" cy="1304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אפילו של מלך אחד מכריז - הואיל ומטבעות הוו זו על גב זו יש כאן סימן, דלא </a:t>
            </a:r>
            <a:r>
              <a:rPr lang="he-IL" dirty="0" err="1"/>
              <a:t>אתרמי</a:t>
            </a:r>
            <a:r>
              <a:rPr lang="he-IL" dirty="0"/>
              <a:t> </a:t>
            </a:r>
            <a:r>
              <a:rPr lang="he-IL" dirty="0" err="1"/>
              <a:t>דנפול</a:t>
            </a:r>
            <a:r>
              <a:rPr lang="he-IL" dirty="0"/>
              <a:t> הכי:</a:t>
            </a:r>
          </a:p>
        </p:txBody>
      </p:sp>
    </p:spTree>
    <p:extLst>
      <p:ext uri="{BB962C8B-B14F-4D97-AF65-F5344CB8AC3E}">
        <p14:creationId xmlns:p14="http://schemas.microsoft.com/office/powerpoint/2010/main" val="1510177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8EC2EC-9395-999D-5ADD-489EBA26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FE7574-9150-8902-0EAB-EC880BD9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054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5E358-47CC-15F0-4B63-D0F62726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D3C4E3-3212-68D4-86A6-3A28CCE75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1122363"/>
            <a:ext cx="3200400" cy="2387600"/>
          </a:xfrm>
        </p:spPr>
        <p:txBody>
          <a:bodyPr>
            <a:normAutofit/>
          </a:bodyPr>
          <a:lstStyle/>
          <a:p>
            <a:r>
              <a:rPr lang="he-IL" sz="48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מעות מפוזרות</a:t>
            </a:r>
            <a:br>
              <a:rPr lang="he-IL" sz="48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</a:br>
            <a:r>
              <a:rPr lang="he-IL" sz="4800" b="1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2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5D3A2F3-05AA-B9F2-281D-7001A7BDD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0" y="3602038"/>
            <a:ext cx="3200400" cy="1655762"/>
          </a:xfrm>
        </p:spPr>
        <p:txBody>
          <a:bodyPr>
            <a:normAutofit/>
          </a:bodyPr>
          <a:lstStyle/>
          <a:p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בבא מציעא כה ע"א-כה ע"ב</a:t>
            </a:r>
          </a:p>
        </p:txBody>
      </p:sp>
      <p:pic>
        <p:nvPicPr>
          <p:cNvPr id="9" name="תמונה 8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2F4F00E-1268-C716-A280-44A0E97C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11" y="321733"/>
            <a:ext cx="1012277" cy="1539586"/>
          </a:xfrm>
          <a:prstGeom prst="rect">
            <a:avLst/>
          </a:prstGeom>
        </p:spPr>
      </p:pic>
      <p:pic>
        <p:nvPicPr>
          <p:cNvPr id="10" name="תמונה 9" descr="תמונה שמכילה אדם, לבוש, מכנסיים, בחו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F30F0FB-1870-189D-A2EB-4EE4E1C3D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24" y="2622301"/>
            <a:ext cx="1000933" cy="1545844"/>
          </a:xfrm>
          <a:prstGeom prst="rect">
            <a:avLst/>
          </a:prstGeom>
        </p:spPr>
      </p:pic>
      <p:pic>
        <p:nvPicPr>
          <p:cNvPr id="6" name="תמונה 5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F118590-701F-5980-DCD1-73DCFAE2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07" y="372291"/>
            <a:ext cx="1787717" cy="2638698"/>
          </a:xfrm>
          <a:prstGeom prst="rect">
            <a:avLst/>
          </a:prstGeom>
        </p:spPr>
      </p:pic>
      <p:pic>
        <p:nvPicPr>
          <p:cNvPr id="11" name="תמונה 10" descr="תמונה שמכילה לבוש, אדם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D07B58E-5801-5181-025D-608E076A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375" y="4934736"/>
            <a:ext cx="996741" cy="1545336"/>
          </a:xfrm>
          <a:prstGeom prst="rect">
            <a:avLst/>
          </a:prstGeom>
        </p:spPr>
      </p:pic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 descr="תמונה שמכילה בחוץ, שמיים, פסל, ע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B3FA416-FB3F-4D1F-FCAA-A8E404BEF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831" y="3847013"/>
            <a:ext cx="2007470" cy="25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1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0E1E1-1616-D37F-5271-F2B61580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4CAF65F-616A-54F8-20F7-5074186D10B8}"/>
              </a:ext>
            </a:extLst>
          </p:cNvPr>
          <p:cNvSpPr txBox="1"/>
          <p:nvPr/>
        </p:nvSpPr>
        <p:spPr>
          <a:xfrm>
            <a:off x="6931741" y="117915"/>
            <a:ext cx="5053781" cy="1018740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וְאֵלּוּ חַיָּיב לְהַכְרִיז: </a:t>
            </a:r>
          </a:p>
          <a:p>
            <a:r>
              <a:rPr lang="he-IL" dirty="0"/>
              <a:t>מָצָא ... שְׁלשָׁה מַטְבְּעוֹת זֶה עַל גַּב זֶה... הֲרֵי אֵלּוּ </a:t>
            </a:r>
            <a:r>
              <a:rPr lang="he-IL" dirty="0" err="1"/>
              <a:t>חַיָּב</a:t>
            </a:r>
            <a:r>
              <a:rPr lang="he-IL" dirty="0"/>
              <a:t> לְהַכְרִיז.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A4C8D27-2A14-D48A-3BE6-5DF6B4832756}"/>
              </a:ext>
            </a:extLst>
          </p:cNvPr>
          <p:cNvSpPr txBox="1"/>
          <p:nvPr/>
        </p:nvSpPr>
        <p:spPr>
          <a:xfrm>
            <a:off x="6931741" y="1474838"/>
            <a:ext cx="3077496" cy="2957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מאי מכריז? </a:t>
            </a:r>
          </a:p>
          <a:p>
            <a:r>
              <a:rPr lang="he-IL" dirty="0"/>
              <a:t>מנין</a:t>
            </a:r>
          </a:p>
          <a:p>
            <a:r>
              <a:rPr lang="he-IL" dirty="0"/>
              <a:t> </a:t>
            </a:r>
          </a:p>
          <a:p>
            <a:r>
              <a:rPr lang="he-IL" dirty="0"/>
              <a:t>מאי איריא </a:t>
            </a:r>
            <a:r>
              <a:rPr lang="he-IL" dirty="0" err="1"/>
              <a:t>תלתא</a:t>
            </a:r>
            <a:r>
              <a:rPr lang="he-IL" dirty="0"/>
              <a:t>, אפילו </a:t>
            </a:r>
            <a:r>
              <a:rPr lang="he-IL" dirty="0" err="1"/>
              <a:t>תרין</a:t>
            </a:r>
            <a:r>
              <a:rPr lang="he-IL" dirty="0"/>
              <a:t> נמי?</a:t>
            </a:r>
          </a:p>
          <a:p>
            <a:r>
              <a:rPr lang="he-IL" dirty="0"/>
              <a:t> </a:t>
            </a:r>
          </a:p>
          <a:p>
            <a:r>
              <a:rPr lang="he-IL" dirty="0"/>
              <a:t>אמר </a:t>
            </a:r>
            <a:r>
              <a:rPr lang="he-IL" b="1" dirty="0" err="1"/>
              <a:t>רבינא</a:t>
            </a:r>
            <a:r>
              <a:rPr lang="he-IL" dirty="0"/>
              <a:t> </a:t>
            </a:r>
          </a:p>
          <a:p>
            <a:r>
              <a:rPr lang="he-IL" dirty="0" err="1"/>
              <a:t>טבעא</a:t>
            </a:r>
            <a:r>
              <a:rPr lang="he-IL" dirty="0"/>
              <a:t> מכריז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1051BAE-C35A-D734-3385-CFC7AF2B41ED}"/>
              </a:ext>
            </a:extLst>
          </p:cNvPr>
          <p:cNvSpPr txBox="1"/>
          <p:nvPr/>
        </p:nvSpPr>
        <p:spPr>
          <a:xfrm>
            <a:off x="2182763" y="1474964"/>
            <a:ext cx="3244646" cy="29661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 err="1"/>
              <a:t>ופרכינן</a:t>
            </a:r>
            <a:r>
              <a:rPr lang="he-IL" dirty="0"/>
              <a:t> מאי מכריז </a:t>
            </a:r>
          </a:p>
          <a:p>
            <a:r>
              <a:rPr lang="he-IL" dirty="0"/>
              <a:t>מנין - כך וכך מטבעות מצאתי, </a:t>
            </a:r>
          </a:p>
          <a:p>
            <a:r>
              <a:rPr lang="he-IL" dirty="0"/>
              <a:t>וזה בא ונתן סימן זו על גב זו מצאתם:</a:t>
            </a:r>
          </a:p>
          <a:p>
            <a:endParaRPr lang="he-IL" dirty="0"/>
          </a:p>
          <a:p>
            <a:r>
              <a:rPr lang="he-IL" dirty="0" err="1"/>
              <a:t>טבעא</a:t>
            </a:r>
            <a:r>
              <a:rPr lang="he-IL" dirty="0"/>
              <a:t> מכריז - מטבעות מצאתי, </a:t>
            </a:r>
          </a:p>
          <a:p>
            <a:r>
              <a:rPr lang="he-IL" dirty="0"/>
              <a:t>הלכך תרי לאו </a:t>
            </a:r>
            <a:r>
              <a:rPr lang="he-IL" dirty="0" err="1"/>
              <a:t>סימנא</a:t>
            </a:r>
            <a:r>
              <a:rPr lang="he-IL" dirty="0"/>
              <a:t> הוא, </a:t>
            </a:r>
          </a:p>
          <a:p>
            <a:r>
              <a:rPr lang="he-IL" dirty="0" err="1"/>
              <a:t>דמיעוט</a:t>
            </a:r>
            <a:r>
              <a:rPr lang="he-IL" dirty="0"/>
              <a:t> מטבעות שתים:</a:t>
            </a: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2912052-19F8-0819-F06C-DE3E6DF95469}"/>
              </a:ext>
            </a:extLst>
          </p:cNvPr>
          <p:cNvSpPr/>
          <p:nvPr/>
        </p:nvSpPr>
        <p:spPr>
          <a:xfrm>
            <a:off x="7049730" y="745309"/>
            <a:ext cx="688258" cy="373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609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1EA4D-60DD-3012-B0AB-6D793793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00CFA91-41EF-0055-1227-FED11450932A}"/>
              </a:ext>
            </a:extLst>
          </p:cNvPr>
          <p:cNvSpPr txBox="1"/>
          <p:nvPr/>
        </p:nvSpPr>
        <p:spPr>
          <a:xfrm>
            <a:off x="7649497" y="992689"/>
            <a:ext cx="2074606" cy="2265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בעי רבי ירמיה </a:t>
            </a:r>
          </a:p>
          <a:p>
            <a:r>
              <a:rPr lang="he-IL" dirty="0"/>
              <a:t>כשיר מהו </a:t>
            </a:r>
          </a:p>
          <a:p>
            <a:r>
              <a:rPr lang="he-IL" dirty="0"/>
              <a:t>כשורה מהו </a:t>
            </a:r>
          </a:p>
          <a:p>
            <a:r>
              <a:rPr lang="he-IL" dirty="0"/>
              <a:t>כחצובה מהו </a:t>
            </a:r>
          </a:p>
          <a:p>
            <a:r>
              <a:rPr lang="he-IL" dirty="0"/>
              <a:t>כסולם מהו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6823F7D-5AA4-AE6E-3C1E-3C7F26B3B363}"/>
              </a:ext>
            </a:extLst>
          </p:cNvPr>
          <p:cNvSpPr txBox="1"/>
          <p:nvPr/>
        </p:nvSpPr>
        <p:spPr>
          <a:xfrm>
            <a:off x="6562231" y="3429000"/>
            <a:ext cx="5486400" cy="1295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פשוט מהא </a:t>
            </a:r>
            <a:r>
              <a:rPr lang="he-IL" dirty="0" err="1"/>
              <a:t>חדא</a:t>
            </a:r>
            <a:r>
              <a:rPr lang="he-IL" dirty="0"/>
              <a:t> </a:t>
            </a:r>
          </a:p>
          <a:p>
            <a:r>
              <a:rPr lang="he-IL" dirty="0" err="1"/>
              <a:t>דאמר</a:t>
            </a:r>
            <a:r>
              <a:rPr lang="he-IL" dirty="0"/>
              <a:t> </a:t>
            </a:r>
            <a:r>
              <a:rPr lang="he-IL" b="1" dirty="0"/>
              <a:t>רב נחמן אמר רבה בר אבוה</a:t>
            </a:r>
            <a:r>
              <a:rPr lang="he-IL" dirty="0"/>
              <a:t>: </a:t>
            </a:r>
          </a:p>
          <a:p>
            <a:r>
              <a:rPr lang="he-IL" dirty="0"/>
              <a:t>כל שאילו מכניס לה קיסם ביניהן </a:t>
            </a:r>
            <a:r>
              <a:rPr lang="he-IL" dirty="0" err="1"/>
              <a:t>ונוטלם</a:t>
            </a:r>
            <a:r>
              <a:rPr lang="he-IL" dirty="0"/>
              <a:t> בבת אחת - חייב להכריז.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0997486-105E-8FEB-D125-D0E6A2810290}"/>
              </a:ext>
            </a:extLst>
          </p:cNvPr>
          <p:cNvSpPr txBox="1"/>
          <p:nvPr/>
        </p:nvSpPr>
        <p:spPr>
          <a:xfrm>
            <a:off x="127819" y="1084216"/>
            <a:ext cx="5309420" cy="213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כשיר - </a:t>
            </a:r>
            <a:r>
              <a:rPr lang="he-IL" dirty="0" err="1"/>
              <a:t>מוטלין</a:t>
            </a:r>
            <a:r>
              <a:rPr lang="he-IL" dirty="0"/>
              <a:t> בעגול כאצעדה:</a:t>
            </a:r>
          </a:p>
          <a:p>
            <a:r>
              <a:rPr lang="he-IL" dirty="0"/>
              <a:t>כשורה - זו אצל זו:</a:t>
            </a:r>
          </a:p>
          <a:p>
            <a:r>
              <a:rPr lang="he-IL" dirty="0"/>
              <a:t>כחצובה - כשלושה רגלי קנקן, כל אחד כנגד אויר של שני, כזה:</a:t>
            </a:r>
          </a:p>
          <a:p>
            <a:r>
              <a:rPr lang="he-IL" dirty="0"/>
              <a:t>כסולם - רוב אמצעי על התחתון, ורוב העליון על האמצעי, כמו מעלות שקורין </a:t>
            </a:r>
            <a:r>
              <a:rPr lang="he-IL" dirty="0" err="1"/>
              <a:t>אשקולינו"ש</a:t>
            </a:r>
            <a:r>
              <a:rPr lang="he-IL" dirty="0"/>
              <a:t>:</a:t>
            </a:r>
          </a:p>
        </p:txBody>
      </p:sp>
      <p:pic>
        <p:nvPicPr>
          <p:cNvPr id="10" name="תמונה 9" descr="תמונה שמכילה הנעלה, לבוש, אדם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EA4E657-C550-721E-639C-4464C35A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7925"/>
            <a:ext cx="1179871" cy="2135200"/>
          </a:xfrm>
          <a:prstGeom prst="rect">
            <a:avLst/>
          </a:prstGeom>
        </p:spPr>
      </p:pic>
      <p:pic>
        <p:nvPicPr>
          <p:cNvPr id="12" name="תמונה 11" descr="תמונה שמכילה אדם, לבוש, הנעלה, בחו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0B318E3-5D24-3937-B247-4B0CF13E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50" y="3865790"/>
            <a:ext cx="1282590" cy="21352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9ADFC9A-5BEF-8354-4C65-FB19036252BD}"/>
              </a:ext>
            </a:extLst>
          </p:cNvPr>
          <p:cNvSpPr txBox="1"/>
          <p:nvPr/>
        </p:nvSpPr>
        <p:spPr>
          <a:xfrm>
            <a:off x="6562231" y="4933390"/>
            <a:ext cx="5486400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פשוט מהא - </a:t>
            </a:r>
            <a:r>
              <a:rPr lang="he-IL" dirty="0" err="1"/>
              <a:t>דרב</a:t>
            </a:r>
            <a:r>
              <a:rPr lang="he-IL" dirty="0"/>
              <a:t> נחמן </a:t>
            </a:r>
            <a:r>
              <a:rPr lang="he-IL" dirty="0" err="1"/>
              <a:t>חדא</a:t>
            </a:r>
            <a:r>
              <a:rPr lang="he-IL" dirty="0"/>
              <a:t>:</a:t>
            </a:r>
          </a:p>
          <a:p>
            <a:r>
              <a:rPr lang="he-IL" dirty="0"/>
              <a:t>כל שאילו מכניס </a:t>
            </a:r>
            <a:r>
              <a:rPr lang="he-IL" dirty="0" err="1"/>
              <a:t>כו</a:t>
            </a:r>
            <a:r>
              <a:rPr lang="he-IL" dirty="0"/>
              <a:t>' - וכי הוו כסולם ניטלים בבת אחת:</a:t>
            </a:r>
          </a:p>
        </p:txBody>
      </p:sp>
      <p:pic>
        <p:nvPicPr>
          <p:cNvPr id="20" name="תמונה 19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1A348E8-7BAD-DAF0-D081-D52928CB0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5" y="4738467"/>
            <a:ext cx="1314857" cy="2119533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B592F8B-0E2A-5928-F05B-481719AC982A}"/>
              </a:ext>
            </a:extLst>
          </p:cNvPr>
          <p:cNvSpPr/>
          <p:nvPr/>
        </p:nvSpPr>
        <p:spPr>
          <a:xfrm>
            <a:off x="8484393" y="2810655"/>
            <a:ext cx="1239710" cy="373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 descr="תמונה שמכילה אדם, לבוש, הנעלה, בחו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E717619-8B7D-E2DE-4C3E-3BF329680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539" y="4325525"/>
            <a:ext cx="1326071" cy="21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9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9A7FC-8009-8242-9868-78150B18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88882B4-E50E-2AEC-307B-6E5C12CB8839}"/>
              </a:ext>
            </a:extLst>
          </p:cNvPr>
          <p:cNvSpPr txBox="1"/>
          <p:nvPr/>
        </p:nvSpPr>
        <p:spPr>
          <a:xfrm>
            <a:off x="8224682" y="711424"/>
            <a:ext cx="2290917" cy="880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בעי</a:t>
            </a:r>
            <a:r>
              <a:rPr lang="he-IL" b="1" dirty="0"/>
              <a:t> רב אשי </a:t>
            </a:r>
          </a:p>
          <a:p>
            <a:r>
              <a:rPr lang="he-IL" dirty="0"/>
              <a:t>כאבני בית </a:t>
            </a:r>
            <a:r>
              <a:rPr lang="he-IL" dirty="0" err="1"/>
              <a:t>קוליס</a:t>
            </a:r>
            <a:r>
              <a:rPr lang="he-IL" dirty="0"/>
              <a:t> מהו?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811FA71-0F73-1C50-6533-273FC750DCB9}"/>
              </a:ext>
            </a:extLst>
          </p:cNvPr>
          <p:cNvSpPr txBox="1"/>
          <p:nvPr/>
        </p:nvSpPr>
        <p:spPr>
          <a:xfrm>
            <a:off x="7413522" y="2072515"/>
            <a:ext cx="3913239" cy="2957733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sz="2000"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sz="1800" dirty="0"/>
              <a:t>תא שמע </a:t>
            </a:r>
          </a:p>
          <a:p>
            <a:r>
              <a:rPr lang="he-IL" sz="1800" dirty="0" err="1"/>
              <a:t>דתניא</a:t>
            </a:r>
            <a:r>
              <a:rPr lang="he-IL" sz="1800" dirty="0"/>
              <a:t> </a:t>
            </a:r>
          </a:p>
          <a:p>
            <a:r>
              <a:rPr lang="he-IL" sz="1800" dirty="0"/>
              <a:t>מצא מעות מפוזרות - הרי אלו שלו </a:t>
            </a:r>
          </a:p>
          <a:p>
            <a:r>
              <a:rPr lang="he-IL" sz="1800" dirty="0"/>
              <a:t>כאבני בית </a:t>
            </a:r>
            <a:r>
              <a:rPr lang="he-IL" sz="1800" dirty="0" err="1"/>
              <a:t>קוליס</a:t>
            </a:r>
            <a:r>
              <a:rPr lang="he-IL" sz="1800" dirty="0"/>
              <a:t> - חייב להכריז </a:t>
            </a:r>
          </a:p>
          <a:p>
            <a:endParaRPr lang="he-IL" sz="1800" dirty="0"/>
          </a:p>
          <a:p>
            <a:r>
              <a:rPr lang="he-IL" sz="1800" dirty="0"/>
              <a:t>ואלו הן אבני בית </a:t>
            </a:r>
            <a:r>
              <a:rPr lang="he-IL" sz="1800" dirty="0" err="1"/>
              <a:t>קוליס</a:t>
            </a:r>
            <a:r>
              <a:rPr lang="he-IL" sz="1800" dirty="0"/>
              <a:t>? </a:t>
            </a:r>
          </a:p>
          <a:p>
            <a:r>
              <a:rPr lang="he-IL" sz="1800" dirty="0"/>
              <a:t>אחת מכאן ואחת מכאן ואחת על גביהן</a:t>
            </a:r>
          </a:p>
        </p:txBody>
      </p:sp>
      <p:pic>
        <p:nvPicPr>
          <p:cNvPr id="6" name="תמונה 5" descr="תמונה שמכילה אדם, הנעלה, לבוש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279CB0B-6F5F-CBCB-AD46-17310752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40" y="4795388"/>
            <a:ext cx="1248145" cy="206261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681DB6F-C04A-0713-1AC4-E396CDC14CFC}"/>
              </a:ext>
            </a:extLst>
          </p:cNvPr>
          <p:cNvSpPr txBox="1"/>
          <p:nvPr/>
        </p:nvSpPr>
        <p:spPr>
          <a:xfrm>
            <a:off x="108155" y="872186"/>
            <a:ext cx="4459000" cy="1719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כאבני בית </a:t>
            </a:r>
            <a:r>
              <a:rPr lang="he-IL" dirty="0" err="1"/>
              <a:t>קוליס</a:t>
            </a:r>
            <a:r>
              <a:rPr lang="he-IL" dirty="0"/>
              <a:t> - מרקוליס, והיא שם עבודה זרה, </a:t>
            </a:r>
            <a:r>
              <a:rPr lang="he-IL" dirty="0" err="1"/>
              <a:t>ולקמיה</a:t>
            </a:r>
            <a:r>
              <a:rPr lang="he-IL" dirty="0"/>
              <a:t> מפרש היכי עבדי:</a:t>
            </a:r>
          </a:p>
          <a:p>
            <a:r>
              <a:rPr lang="he-IL" dirty="0"/>
              <a:t>אחת מכאן ואחת מכאן - והשלישית חציה על זה וחציה על זה: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B9C4B51-7A2E-0C33-B816-690D55A9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5388"/>
            <a:ext cx="1651819" cy="20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7CBA9B5-AFAA-6F98-66CD-2EA07702D8D3}"/>
              </a:ext>
            </a:extLst>
          </p:cNvPr>
          <p:cNvSpPr txBox="1"/>
          <p:nvPr/>
        </p:nvSpPr>
        <p:spPr>
          <a:xfrm>
            <a:off x="8608088" y="374348"/>
            <a:ext cx="3048000" cy="369332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אֵלּוּ מְצִיאוֹת שֶׁלּוֹ, וְאֵלּוּ </a:t>
            </a:r>
            <a:r>
              <a:rPr lang="he-IL" dirty="0" err="1">
                <a:latin typeface="Assistant" panose="00000500000000000000" pitchFamily="2" charset="-79"/>
                <a:cs typeface="Assistant" panose="00000500000000000000" pitchFamily="2" charset="-79"/>
              </a:rPr>
              <a:t>חַיָּב</a:t>
            </a: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 לְהַכְרִיז: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50BAABB-7D81-E65D-0DEB-27754341B843}"/>
              </a:ext>
            </a:extLst>
          </p:cNvPr>
          <p:cNvSpPr txBox="1"/>
          <p:nvPr/>
        </p:nvSpPr>
        <p:spPr>
          <a:xfrm>
            <a:off x="6843250" y="890113"/>
            <a:ext cx="5348748" cy="3096232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400" b="1" dirty="0"/>
              <a:t>אֵלּוּ מְצִיאוֹת שֶׁלּוֹ:</a:t>
            </a:r>
          </a:p>
          <a:p>
            <a:pPr>
              <a:lnSpc>
                <a:spcPct val="150000"/>
              </a:lnSpc>
            </a:pPr>
            <a:r>
              <a:rPr lang="he-IL" dirty="0"/>
              <a:t>מָצָא פֵרוֹת </a:t>
            </a:r>
            <a:r>
              <a:rPr lang="he-IL" dirty="0" err="1"/>
              <a:t>מְפֻזָּרִין</a:t>
            </a:r>
            <a:r>
              <a:rPr lang="he-IL" dirty="0"/>
              <a:t>, מָעוֹת מְפֻזָּרוֹת,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כְּרִיכוֹת בִּרְשׁוּת הָרַבִּים, </a:t>
            </a:r>
            <a:r>
              <a:rPr lang="he-IL" dirty="0" err="1"/>
              <a:t>וְעִגּוּלֵי</a:t>
            </a:r>
            <a:r>
              <a:rPr lang="he-IL" dirty="0"/>
              <a:t> דְבֵלָה, </a:t>
            </a:r>
          </a:p>
          <a:p>
            <a:pPr>
              <a:lnSpc>
                <a:spcPct val="150000"/>
              </a:lnSpc>
            </a:pPr>
            <a:r>
              <a:rPr lang="he-IL" dirty="0"/>
              <a:t>כִּכָּרוֹת שֶׁל נַחְתּוֹם, מַחֲרוֹזוֹת שֶׁל דָּגִים, וַחֲתִיכוֹת שֶׁל בָּשָׂר, </a:t>
            </a:r>
          </a:p>
          <a:p>
            <a:pPr>
              <a:lnSpc>
                <a:spcPct val="150000"/>
              </a:lnSpc>
            </a:pPr>
            <a:r>
              <a:rPr lang="he-IL" dirty="0"/>
              <a:t>וְגִזֵּי צֶמֶר הַבָּאוֹת מִמְּדִינָתָן, וַאֲנִיצֵי פִשְׁתָּן, וּלְשׁוֹנוֹת שֶׁל אַרְגָּמָן, </a:t>
            </a:r>
          </a:p>
          <a:p>
            <a:pPr>
              <a:lnSpc>
                <a:spcPct val="150000"/>
              </a:lnSpc>
            </a:pPr>
            <a:r>
              <a:rPr lang="he-IL" dirty="0"/>
              <a:t>הֲרֵי אֵלּוּ שֶׁלּוֹ, דִּבְרֵי רַבִּי מֵאִיר.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01E94C4-40EA-F9B3-15B6-442C6A36E609}"/>
              </a:ext>
            </a:extLst>
          </p:cNvPr>
          <p:cNvSpPr txBox="1"/>
          <p:nvPr/>
        </p:nvSpPr>
        <p:spPr>
          <a:xfrm>
            <a:off x="127818" y="890113"/>
            <a:ext cx="6617109" cy="3511731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וְאֵלּוּ חַיָּיב לְהַכְרִיז: </a:t>
            </a:r>
          </a:p>
          <a:p>
            <a:r>
              <a:rPr lang="he-IL" dirty="0"/>
              <a:t>מָצָא פֵרוֹת בִּכְלִי אוֹ כְלִי כְּמוֹת שֶׁהוּא, מָעוֹת בַּכִּיס אוֹ כִיס כְּמוֹת שֶׁהוּא, </a:t>
            </a:r>
          </a:p>
          <a:p>
            <a:r>
              <a:rPr lang="he-IL" dirty="0"/>
              <a:t>צִיבּוּרֵי פֵּירוֹת, </a:t>
            </a:r>
            <a:r>
              <a:rPr lang="he-IL" dirty="0" err="1"/>
              <a:t>צִבּוּרֵי</a:t>
            </a:r>
            <a:r>
              <a:rPr lang="he-IL" dirty="0"/>
              <a:t> מָעוֹת, שְׁלשָׁה מַטְבְּעוֹת זֶה עַל גַּב זֶה, </a:t>
            </a:r>
          </a:p>
          <a:p>
            <a:r>
              <a:rPr lang="he-IL" dirty="0"/>
              <a:t>כְּרִיכוֹת בִּרְשׁוּת הַיָּחִיד, </a:t>
            </a:r>
          </a:p>
          <a:p>
            <a:r>
              <a:rPr lang="he-IL" dirty="0"/>
              <a:t>וְכִכָּרוֹת שֶׁל בַּעַל הַבַּיִת, </a:t>
            </a:r>
          </a:p>
          <a:p>
            <a:r>
              <a:rPr lang="he-IL" dirty="0"/>
              <a:t>וְגִזֵּי צֶמֶר הַלְּקוּחוֹת מִבֵּית הָאֻמָּן, </a:t>
            </a:r>
          </a:p>
          <a:p>
            <a:r>
              <a:rPr lang="he-IL" dirty="0"/>
              <a:t>כַּדֵּי יַיִן וְכַדֵּי שמן </a:t>
            </a:r>
          </a:p>
          <a:p>
            <a:r>
              <a:rPr lang="he-IL" dirty="0"/>
              <a:t>הֲרֵי אֵלּוּ </a:t>
            </a:r>
            <a:r>
              <a:rPr lang="he-IL" dirty="0" err="1"/>
              <a:t>חַיָּב</a:t>
            </a:r>
            <a:r>
              <a:rPr lang="he-IL" dirty="0"/>
              <a:t> לְהַכְרִיז.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BB459208-CAA0-757E-2B54-0426CE31BFF9}"/>
              </a:ext>
            </a:extLst>
          </p:cNvPr>
          <p:cNvSpPr/>
          <p:nvPr/>
        </p:nvSpPr>
        <p:spPr>
          <a:xfrm>
            <a:off x="9144000" y="1552311"/>
            <a:ext cx="3047999" cy="4129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9C5A705-3580-3196-47A4-71132E98D791}"/>
              </a:ext>
            </a:extLst>
          </p:cNvPr>
          <p:cNvSpPr/>
          <p:nvPr/>
        </p:nvSpPr>
        <p:spPr>
          <a:xfrm>
            <a:off x="1268361" y="1507880"/>
            <a:ext cx="5476568" cy="4129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4EAFD149-EDC7-BEF5-8311-D23292D30FAA}"/>
              </a:ext>
            </a:extLst>
          </p:cNvPr>
          <p:cNvSpPr/>
          <p:nvPr/>
        </p:nvSpPr>
        <p:spPr>
          <a:xfrm>
            <a:off x="10284542" y="2373630"/>
            <a:ext cx="1907456" cy="412955"/>
          </a:xfrm>
          <a:prstGeom prst="round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3F01AE6-3CAC-4674-E8FB-55589EF7B6DE}"/>
              </a:ext>
            </a:extLst>
          </p:cNvPr>
          <p:cNvSpPr/>
          <p:nvPr/>
        </p:nvSpPr>
        <p:spPr>
          <a:xfrm>
            <a:off x="4837472" y="2292241"/>
            <a:ext cx="1907456" cy="412955"/>
          </a:xfrm>
          <a:prstGeom prst="round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09B14EEE-2E07-211D-EBAB-302832AD6ED9}"/>
              </a:ext>
            </a:extLst>
          </p:cNvPr>
          <p:cNvSpPr/>
          <p:nvPr/>
        </p:nvSpPr>
        <p:spPr>
          <a:xfrm>
            <a:off x="10618838" y="2798653"/>
            <a:ext cx="1573160" cy="412955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AF03ADF5-2783-C3E6-5C82-04A0ECCE009D}"/>
              </a:ext>
            </a:extLst>
          </p:cNvPr>
          <p:cNvSpPr/>
          <p:nvPr/>
        </p:nvSpPr>
        <p:spPr>
          <a:xfrm>
            <a:off x="4699820" y="2742153"/>
            <a:ext cx="2045108" cy="412955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1918E9A4-70BF-54CA-ABBC-C3E4DBE50AB1}"/>
              </a:ext>
            </a:extLst>
          </p:cNvPr>
          <p:cNvSpPr/>
          <p:nvPr/>
        </p:nvSpPr>
        <p:spPr>
          <a:xfrm>
            <a:off x="9969909" y="3157552"/>
            <a:ext cx="2222089" cy="41295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78FC777E-E3C0-6A6A-B235-584E8BDAFCDC}"/>
              </a:ext>
            </a:extLst>
          </p:cNvPr>
          <p:cNvSpPr/>
          <p:nvPr/>
        </p:nvSpPr>
        <p:spPr>
          <a:xfrm>
            <a:off x="4100052" y="3135725"/>
            <a:ext cx="2644875" cy="41295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4A0398D-7341-3B74-459F-4E2A0E32EAB9}"/>
              </a:ext>
            </a:extLst>
          </p:cNvPr>
          <p:cNvSpPr txBox="1"/>
          <p:nvPr/>
        </p:nvSpPr>
        <p:spPr>
          <a:xfrm>
            <a:off x="1642041" y="4795416"/>
            <a:ext cx="5102886" cy="1719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מצא פירות בכלי - וסתם כלי יש בו סימן:</a:t>
            </a:r>
          </a:p>
          <a:p>
            <a:r>
              <a:rPr lang="he-IL" dirty="0"/>
              <a:t>כמות שהוא - ריקן:</a:t>
            </a:r>
          </a:p>
          <a:p>
            <a:r>
              <a:rPr lang="he-IL" dirty="0"/>
              <a:t>כיס - יש בו סימן לבעלים:</a:t>
            </a:r>
          </a:p>
          <a:p>
            <a:r>
              <a:rPr lang="he-IL" dirty="0" err="1"/>
              <a:t>צבורי</a:t>
            </a:r>
            <a:r>
              <a:rPr lang="he-IL" dirty="0"/>
              <a:t> פירות - בגמרא מפרש </a:t>
            </a:r>
            <a:r>
              <a:rPr lang="he-IL" dirty="0" err="1"/>
              <a:t>סימנייהו</a:t>
            </a:r>
            <a:r>
              <a:rPr lang="he-IL" dirty="0"/>
              <a:t>, או מנין או מקום:</a:t>
            </a:r>
          </a:p>
        </p:txBody>
      </p:sp>
    </p:spTree>
    <p:extLst>
      <p:ext uri="{BB962C8B-B14F-4D97-AF65-F5344CB8AC3E}">
        <p14:creationId xmlns:p14="http://schemas.microsoft.com/office/powerpoint/2010/main" val="4002866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2E08539-0AD9-F3CC-BC85-137DBC3B558E}"/>
              </a:ext>
            </a:extLst>
          </p:cNvPr>
          <p:cNvSpPr txBox="1"/>
          <p:nvPr/>
        </p:nvSpPr>
        <p:spPr>
          <a:xfrm>
            <a:off x="6892413" y="509185"/>
            <a:ext cx="4562168" cy="5035225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תנו רבנן </a:t>
            </a:r>
          </a:p>
          <a:p>
            <a:r>
              <a:rPr lang="he-IL" dirty="0"/>
              <a:t>המוצא סלע בשוק </a:t>
            </a:r>
          </a:p>
          <a:p>
            <a:r>
              <a:rPr lang="he-IL" dirty="0"/>
              <a:t>ומצאו </a:t>
            </a:r>
            <a:r>
              <a:rPr lang="he-IL" dirty="0" err="1"/>
              <a:t>חבירו</a:t>
            </a:r>
            <a:r>
              <a:rPr lang="he-IL" dirty="0"/>
              <a:t> ואמר לו: </a:t>
            </a:r>
          </a:p>
          <a:p>
            <a:r>
              <a:rPr lang="he-IL" dirty="0"/>
              <a:t>שלי היא, חדשה היא, </a:t>
            </a:r>
            <a:r>
              <a:rPr lang="he-IL" dirty="0" err="1"/>
              <a:t>נירונית</a:t>
            </a:r>
            <a:r>
              <a:rPr lang="he-IL" dirty="0"/>
              <a:t> היא, של מלך פלוני היא, </a:t>
            </a:r>
          </a:p>
          <a:p>
            <a:r>
              <a:rPr lang="he-IL" dirty="0"/>
              <a:t>לא אמר כלום</a:t>
            </a:r>
          </a:p>
          <a:p>
            <a:endParaRPr lang="he-IL" dirty="0"/>
          </a:p>
          <a:p>
            <a:r>
              <a:rPr lang="he-IL" dirty="0"/>
              <a:t>ולא עוד, </a:t>
            </a:r>
          </a:p>
          <a:p>
            <a:r>
              <a:rPr lang="he-IL" dirty="0"/>
              <a:t>אלא אפילו שמו כתוב עליה </a:t>
            </a:r>
          </a:p>
          <a:p>
            <a:r>
              <a:rPr lang="he-IL" dirty="0"/>
              <a:t>לא אמר כלום </a:t>
            </a:r>
          </a:p>
          <a:p>
            <a:r>
              <a:rPr lang="he-IL" dirty="0"/>
              <a:t>לפי שאין סימן למטבע </a:t>
            </a:r>
          </a:p>
          <a:p>
            <a:r>
              <a:rPr lang="he-I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דאמר</a:t>
            </a:r>
            <a:r>
              <a:rPr lang="he-I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he-I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דלמא</a:t>
            </a:r>
            <a:r>
              <a:rPr lang="he-I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e-I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אפוקי</a:t>
            </a:r>
            <a:r>
              <a:rPr lang="he-I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e-I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אפקה</a:t>
            </a:r>
            <a:r>
              <a:rPr lang="he-I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he-I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ומאיניש</a:t>
            </a:r>
            <a:r>
              <a:rPr lang="he-I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e-IL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אחרינא</a:t>
            </a:r>
            <a:r>
              <a:rPr lang="he-I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נפל</a:t>
            </a:r>
            <a:r>
              <a:rPr lang="he-IL" dirty="0"/>
              <a:t>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7216873-833B-6879-4D78-7A6E959E2329}"/>
              </a:ext>
            </a:extLst>
          </p:cNvPr>
          <p:cNvSpPr txBox="1"/>
          <p:nvPr/>
        </p:nvSpPr>
        <p:spPr>
          <a:xfrm>
            <a:off x="1415845" y="1762121"/>
            <a:ext cx="3637936" cy="473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 err="1"/>
              <a:t>נירונית</a:t>
            </a:r>
            <a:r>
              <a:rPr lang="he-IL" dirty="0"/>
              <a:t> היא - </a:t>
            </a:r>
            <a:r>
              <a:rPr lang="he-IL" dirty="0" err="1"/>
              <a:t>נירון</a:t>
            </a:r>
            <a:r>
              <a:rPr lang="he-IL" dirty="0"/>
              <a:t> קיסר כתוב עליה:</a:t>
            </a:r>
          </a:p>
        </p:txBody>
      </p:sp>
      <p:pic>
        <p:nvPicPr>
          <p:cNvPr id="8" name="תמונה 7" descr="תמונה שמכילה לבוש, איש, אדם, צילום מסך">
            <a:extLst>
              <a:ext uri="{FF2B5EF4-FFF2-40B4-BE49-F238E27FC236}">
                <a16:creationId xmlns:a16="http://schemas.microsoft.com/office/drawing/2014/main" id="{77D2DB0D-DBE2-9AC6-0710-81DF726D1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4" y="4355174"/>
            <a:ext cx="4168877" cy="19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8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29BADAD-8E0C-247E-80A0-CC8B45B3956C}"/>
              </a:ext>
            </a:extLst>
          </p:cNvPr>
          <p:cNvSpPr txBox="1"/>
          <p:nvPr/>
        </p:nvSpPr>
        <p:spPr>
          <a:xfrm>
            <a:off x="5486398" y="280118"/>
            <a:ext cx="6617109" cy="1434239"/>
          </a:xfrm>
          <a:prstGeom prst="rect">
            <a:avLst/>
          </a:prstGeom>
          <a:solidFill>
            <a:srgbClr val="CCCC00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400" b="1" dirty="0"/>
              <a:t>וְאֵלּוּ חַיָּיב לְהַכְרִיז: </a:t>
            </a:r>
          </a:p>
          <a:p>
            <a:r>
              <a:rPr lang="he-IL" dirty="0"/>
              <a:t>מָצָא פֵרוֹת בִּכְלִי אוֹ כְלִי כְּמוֹת שֶׁהוּא, מָעוֹת בַּכִּיס אוֹ כִיס כְּמוֹת שֶׁהוּא, </a:t>
            </a:r>
            <a:r>
              <a:rPr lang="he-IL" dirty="0" err="1"/>
              <a:t>צִבּוּרֵי</a:t>
            </a:r>
            <a:r>
              <a:rPr lang="he-IL" dirty="0"/>
              <a:t> פֵּירוֹת</a:t>
            </a:r>
          </a:p>
          <a:p>
            <a:r>
              <a:rPr lang="he-IL" dirty="0"/>
              <a:t>הֲרֵי אֵלּוּ </a:t>
            </a:r>
            <a:r>
              <a:rPr lang="he-IL" dirty="0" err="1"/>
              <a:t>חַיָּב</a:t>
            </a:r>
            <a:r>
              <a:rPr lang="he-IL" dirty="0"/>
              <a:t> לְהַכְרִיז.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3807665-92E9-C84E-A3FD-228C836C9807}"/>
              </a:ext>
            </a:extLst>
          </p:cNvPr>
          <p:cNvSpPr txBox="1"/>
          <p:nvPr/>
        </p:nvSpPr>
        <p:spPr>
          <a:xfrm>
            <a:off x="6857998" y="2043342"/>
            <a:ext cx="3505199" cy="212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טעמא </a:t>
            </a:r>
            <a:r>
              <a:rPr lang="he-IL" dirty="0" err="1"/>
              <a:t>דמצא</a:t>
            </a:r>
            <a:r>
              <a:rPr lang="he-IL" dirty="0"/>
              <a:t> פירות בכלי, ומעות בכיס </a:t>
            </a:r>
          </a:p>
          <a:p>
            <a:r>
              <a:rPr lang="he-IL" dirty="0"/>
              <a:t>הא, </a:t>
            </a:r>
          </a:p>
          <a:p>
            <a:r>
              <a:rPr lang="he-IL" dirty="0"/>
              <a:t>כלי – ולפניו פירות </a:t>
            </a:r>
          </a:p>
          <a:p>
            <a:r>
              <a:rPr lang="he-IL" dirty="0"/>
              <a:t>כיס – ולפניו מעות </a:t>
            </a:r>
          </a:p>
          <a:p>
            <a:pPr algn="ctr"/>
            <a:r>
              <a:rPr lang="he-IL" b="1" dirty="0"/>
              <a:t>הרי אלו שלו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CC27E13-529C-ADA6-A42D-393C4B482C10}"/>
              </a:ext>
            </a:extLst>
          </p:cNvPr>
          <p:cNvSpPr txBox="1"/>
          <p:nvPr/>
        </p:nvSpPr>
        <p:spPr>
          <a:xfrm>
            <a:off x="7238998" y="5121796"/>
            <a:ext cx="4864509" cy="1719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טעמא </a:t>
            </a:r>
            <a:r>
              <a:rPr lang="he-IL" dirty="0" err="1"/>
              <a:t>דמצא</a:t>
            </a:r>
            <a:r>
              <a:rPr lang="he-IL" dirty="0"/>
              <a:t> </a:t>
            </a:r>
            <a:r>
              <a:rPr lang="he-IL" dirty="0" err="1"/>
              <a:t>כו</a:t>
            </a:r>
            <a:r>
              <a:rPr lang="he-IL" dirty="0"/>
              <a:t>' - התם הוא </a:t>
            </a:r>
            <a:r>
              <a:rPr lang="he-IL" dirty="0" err="1"/>
              <a:t>דאמר</a:t>
            </a:r>
            <a:r>
              <a:rPr lang="he-IL" dirty="0"/>
              <a:t> שהפירות לבעל הכלי:</a:t>
            </a:r>
          </a:p>
          <a:p>
            <a:r>
              <a:rPr lang="he-IL" dirty="0"/>
              <a:t>הא כלי ולפניו פירות - הרי אלו הפירות של מוצאן, ואף על פי שהכלי לבעל הסימן את הכלי יחזיר ואת הפירות יעכב לו, ולא </a:t>
            </a:r>
            <a:r>
              <a:rPr lang="he-IL" dirty="0" err="1"/>
              <a:t>אמרינן</a:t>
            </a:r>
            <a:r>
              <a:rPr lang="he-IL" dirty="0"/>
              <a:t> מהאי מנא נפל.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E9FE02A-F766-EB82-2A7D-8F74F24F4F77}"/>
              </a:ext>
            </a:extLst>
          </p:cNvPr>
          <p:cNvSpPr txBox="1"/>
          <p:nvPr/>
        </p:nvSpPr>
        <p:spPr>
          <a:xfrm>
            <a:off x="2426110" y="2043342"/>
            <a:ext cx="3505200" cy="3788729"/>
          </a:xfrm>
          <a:prstGeom prst="rect">
            <a:avLst/>
          </a:prstGeom>
          <a:solidFill>
            <a:srgbClr val="FFFF99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sz="1800" b="0" dirty="0" err="1"/>
              <a:t>תנינא</a:t>
            </a:r>
            <a:r>
              <a:rPr lang="he-IL" sz="1800" b="0" dirty="0"/>
              <a:t> להא </a:t>
            </a:r>
          </a:p>
          <a:p>
            <a:pPr algn="r"/>
            <a:r>
              <a:rPr lang="he-IL" sz="1800" b="0" dirty="0"/>
              <a:t>ד</a:t>
            </a:r>
            <a:r>
              <a:rPr lang="he-IL" sz="1800" dirty="0"/>
              <a:t>תנו רבנן </a:t>
            </a:r>
          </a:p>
          <a:p>
            <a:pPr algn="r"/>
            <a:r>
              <a:rPr lang="he-IL" sz="1800" b="0" dirty="0"/>
              <a:t>מצא כלי - ולפניו פירות, </a:t>
            </a:r>
          </a:p>
          <a:p>
            <a:pPr algn="r"/>
            <a:r>
              <a:rPr lang="he-IL" sz="1800" b="0" dirty="0"/>
              <a:t>כיס - ולפניו מעות </a:t>
            </a:r>
          </a:p>
          <a:p>
            <a:pPr algn="r"/>
            <a:r>
              <a:rPr lang="he-IL" sz="1800" b="0" dirty="0"/>
              <a:t>הרי אלו שלו </a:t>
            </a:r>
          </a:p>
          <a:p>
            <a:pPr algn="r"/>
            <a:endParaRPr lang="he-IL" sz="1800" b="0" dirty="0"/>
          </a:p>
          <a:p>
            <a:pPr algn="r"/>
            <a:r>
              <a:rPr lang="he-IL" sz="1800" b="0" dirty="0"/>
              <a:t>מקצתן בכלי, ומקצתן על גבי קרקע </a:t>
            </a:r>
          </a:p>
          <a:p>
            <a:pPr algn="r"/>
            <a:r>
              <a:rPr lang="he-IL" sz="1800" b="0" dirty="0"/>
              <a:t>מקצתן בכיס, ומקצתן על גבי קרקע </a:t>
            </a:r>
          </a:p>
          <a:p>
            <a:pPr algn="r"/>
            <a:r>
              <a:rPr lang="he-IL" sz="1800" b="0" dirty="0"/>
              <a:t>חייב להכריז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6FCF5F9-0375-B377-E74F-34412ED1A494}"/>
              </a:ext>
            </a:extLst>
          </p:cNvPr>
          <p:cNvSpPr txBox="1"/>
          <p:nvPr/>
        </p:nvSpPr>
        <p:spPr>
          <a:xfrm>
            <a:off x="498988" y="5946611"/>
            <a:ext cx="5432322" cy="8883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מקצתן בכלי </a:t>
            </a:r>
            <a:r>
              <a:rPr lang="he-IL" dirty="0" err="1"/>
              <a:t>כו</a:t>
            </a:r>
            <a:r>
              <a:rPr lang="he-IL" dirty="0"/>
              <a:t>' - הדבר מוכיח </a:t>
            </a:r>
            <a:r>
              <a:rPr lang="he-IL" dirty="0" err="1"/>
              <a:t>דהנך</a:t>
            </a:r>
            <a:r>
              <a:rPr lang="he-IL" dirty="0"/>
              <a:t> </a:t>
            </a:r>
            <a:r>
              <a:rPr lang="he-IL" dirty="0" err="1"/>
              <a:t>דעל</a:t>
            </a:r>
            <a:r>
              <a:rPr lang="he-IL" dirty="0"/>
              <a:t> גבי קרקע </a:t>
            </a:r>
            <a:r>
              <a:rPr lang="he-IL" dirty="0" err="1"/>
              <a:t>דהנך</a:t>
            </a:r>
            <a:r>
              <a:rPr lang="he-IL" dirty="0"/>
              <a:t> הוא, וחייב להחזירם למי </a:t>
            </a:r>
            <a:r>
              <a:rPr lang="he-IL" dirty="0" err="1"/>
              <a:t>שיתן</a:t>
            </a:r>
            <a:r>
              <a:rPr lang="he-IL" dirty="0"/>
              <a:t> סימן בכלי, וכן מעות לבעל הכיס: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8C2D652E-0E74-B5D7-DACD-8C112AD9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63"/>
            <a:ext cx="1592826" cy="22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1559D-364C-62CA-97BE-D1B5E6A09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0419F21-F0E7-12D1-BEBB-262FEF6898E7}"/>
              </a:ext>
            </a:extLst>
          </p:cNvPr>
          <p:cNvSpPr txBox="1"/>
          <p:nvPr/>
        </p:nvSpPr>
        <p:spPr>
          <a:xfrm>
            <a:off x="8731044" y="95825"/>
            <a:ext cx="3158611" cy="2126736"/>
          </a:xfrm>
          <a:prstGeom prst="rect">
            <a:avLst/>
          </a:prstGeom>
          <a:solidFill>
            <a:srgbClr val="FFFF99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r"/>
            <a:r>
              <a:rPr lang="he-IL" sz="1800" b="0" dirty="0" err="1"/>
              <a:t>תנינא</a:t>
            </a:r>
            <a:r>
              <a:rPr lang="he-IL" sz="1800" b="0" dirty="0"/>
              <a:t> להא </a:t>
            </a:r>
          </a:p>
          <a:p>
            <a:pPr algn="r"/>
            <a:r>
              <a:rPr lang="he-IL" sz="1800" b="0" dirty="0"/>
              <a:t>דתנו רבנן </a:t>
            </a:r>
          </a:p>
          <a:p>
            <a:pPr algn="r"/>
            <a:r>
              <a:rPr lang="he-IL" sz="1800" b="0" dirty="0"/>
              <a:t>מצא כלי - ולפניו פירות, </a:t>
            </a:r>
          </a:p>
          <a:p>
            <a:pPr algn="r"/>
            <a:r>
              <a:rPr lang="he-IL" sz="1800" b="0" dirty="0"/>
              <a:t>כיס - ולפניו מעות </a:t>
            </a:r>
          </a:p>
          <a:p>
            <a:pPr algn="r"/>
            <a:r>
              <a:rPr lang="he-IL" sz="1800" b="0" dirty="0"/>
              <a:t>הרי אלו שלו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2B7DD43-378D-D011-BA67-25AC21110651}"/>
              </a:ext>
            </a:extLst>
          </p:cNvPr>
          <p:cNvSpPr txBox="1"/>
          <p:nvPr/>
        </p:nvSpPr>
        <p:spPr>
          <a:xfrm>
            <a:off x="4717027" y="95825"/>
            <a:ext cx="3883741" cy="2542234"/>
          </a:xfrm>
          <a:prstGeom prst="rect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 err="1"/>
              <a:t>ורמינהו</a:t>
            </a:r>
            <a:r>
              <a:rPr lang="he-IL" dirty="0"/>
              <a:t> </a:t>
            </a:r>
          </a:p>
          <a:p>
            <a:r>
              <a:rPr lang="he-IL" dirty="0"/>
              <a:t>מצא דבר שאין בו סימן בצד דבר שיש בו סימן </a:t>
            </a:r>
          </a:p>
          <a:p>
            <a:r>
              <a:rPr lang="he-IL" dirty="0"/>
              <a:t>חייב להכריז </a:t>
            </a:r>
          </a:p>
          <a:p>
            <a:endParaRPr lang="he-IL" dirty="0"/>
          </a:p>
          <a:p>
            <a:r>
              <a:rPr lang="he-IL" dirty="0"/>
              <a:t>בא בעל סימן ונטל את שלו, </a:t>
            </a:r>
          </a:p>
          <a:p>
            <a:r>
              <a:rPr lang="he-IL" dirty="0"/>
              <a:t>זכה הלה בדבר שאין בו סימן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C35E917-48D1-5BFB-33A0-28CFEA1EFB60}"/>
              </a:ext>
            </a:extLst>
          </p:cNvPr>
          <p:cNvSpPr txBox="1"/>
          <p:nvPr/>
        </p:nvSpPr>
        <p:spPr>
          <a:xfrm>
            <a:off x="6658897" y="2954079"/>
            <a:ext cx="1907459" cy="1757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000" b="1" dirty="0"/>
              <a:t>אמר רב </a:t>
            </a:r>
            <a:r>
              <a:rPr lang="he-IL" sz="2000" b="1" dirty="0" err="1"/>
              <a:t>זביד</a:t>
            </a:r>
            <a:r>
              <a:rPr lang="he-IL" sz="2000" b="1" dirty="0"/>
              <a:t> </a:t>
            </a:r>
          </a:p>
          <a:p>
            <a:r>
              <a:rPr lang="he-IL" dirty="0"/>
              <a:t>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בכובא</a:t>
            </a:r>
            <a:r>
              <a:rPr lang="he-IL" dirty="0"/>
              <a:t> </a:t>
            </a:r>
            <a:r>
              <a:rPr lang="he-IL" dirty="0" err="1"/>
              <a:t>וכיתנא</a:t>
            </a:r>
            <a:r>
              <a:rPr lang="he-IL" dirty="0"/>
              <a:t> </a:t>
            </a:r>
          </a:p>
          <a:p>
            <a:r>
              <a:rPr lang="he-IL" dirty="0"/>
              <a:t>הא,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515B49-0F06-B7E8-35D4-AB3541DE60AB}"/>
              </a:ext>
            </a:extLst>
          </p:cNvPr>
          <p:cNvSpPr txBox="1"/>
          <p:nvPr/>
        </p:nvSpPr>
        <p:spPr>
          <a:xfrm>
            <a:off x="100781" y="95825"/>
            <a:ext cx="4422057" cy="2550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הכי </a:t>
            </a:r>
            <a:r>
              <a:rPr lang="he-IL" dirty="0" err="1"/>
              <a:t>גרסינן</a:t>
            </a:r>
            <a:r>
              <a:rPr lang="he-IL" dirty="0"/>
              <a:t> מצא דבר שאין בו סימן בצד דבר שיש בו סימן - כגון מעות לפני כיס:</a:t>
            </a:r>
          </a:p>
          <a:p>
            <a:r>
              <a:rPr lang="he-IL" dirty="0"/>
              <a:t>חייב להכריז - על </a:t>
            </a:r>
            <a:r>
              <a:rPr lang="he-IL" dirty="0" err="1"/>
              <a:t>הכל</a:t>
            </a:r>
            <a:r>
              <a:rPr lang="he-IL" dirty="0"/>
              <a:t>, </a:t>
            </a:r>
            <a:r>
              <a:rPr lang="he-IL" dirty="0" err="1"/>
              <a:t>וינתנו</a:t>
            </a:r>
            <a:r>
              <a:rPr lang="he-IL" dirty="0"/>
              <a:t> המעות לבעל הכיס:</a:t>
            </a:r>
          </a:p>
          <a:p>
            <a:endParaRPr lang="he-IL" dirty="0"/>
          </a:p>
          <a:p>
            <a:r>
              <a:rPr lang="he-IL" dirty="0"/>
              <a:t>בא בעל סימן ונטל את שלו - את הכיס, ואמר אין המעות שלי - זכה הלה במעות.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C5FE14C-6927-0618-A14F-51D7606F1AF5}"/>
              </a:ext>
            </a:extLst>
          </p:cNvPr>
          <p:cNvSpPr txBox="1"/>
          <p:nvPr/>
        </p:nvSpPr>
        <p:spPr>
          <a:xfrm>
            <a:off x="2015612" y="5965617"/>
            <a:ext cx="10176387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הא - </a:t>
            </a:r>
            <a:r>
              <a:rPr lang="he-IL" dirty="0" err="1"/>
              <a:t>דקתני</a:t>
            </a:r>
            <a:r>
              <a:rPr lang="he-IL" dirty="0"/>
              <a:t> הרי אלו שלו: </a:t>
            </a:r>
            <a:r>
              <a:rPr lang="he-IL" dirty="0" err="1"/>
              <a:t>בכובא</a:t>
            </a:r>
            <a:r>
              <a:rPr lang="he-IL" dirty="0"/>
              <a:t> </a:t>
            </a:r>
            <a:r>
              <a:rPr lang="he-IL" dirty="0" err="1"/>
              <a:t>וכיתנא</a:t>
            </a:r>
            <a:r>
              <a:rPr lang="he-IL" dirty="0"/>
              <a:t> - גיגית מוטלת ופשתן לפניה, דודאי האי פשתן לאו </a:t>
            </a:r>
            <a:r>
              <a:rPr lang="he-IL" dirty="0" err="1"/>
              <a:t>מכובא</a:t>
            </a:r>
            <a:r>
              <a:rPr lang="he-IL" dirty="0"/>
              <a:t> נפל, דאי מינה נפל </a:t>
            </a:r>
            <a:r>
              <a:rPr lang="he-IL" dirty="0" err="1"/>
              <a:t>הוה</a:t>
            </a:r>
            <a:r>
              <a:rPr lang="he-IL" dirty="0"/>
              <a:t> משתייר בה, והוא הדין לכיס ולפניו מעות מהאי טעמא, והא </a:t>
            </a:r>
            <a:r>
              <a:rPr lang="he-IL" dirty="0" err="1"/>
              <a:t>דקתני</a:t>
            </a:r>
            <a:r>
              <a:rPr lang="he-IL" dirty="0"/>
              <a:t> חייב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r>
              <a:rPr lang="he-IL" dirty="0"/>
              <a:t>, </a:t>
            </a:r>
            <a:r>
              <a:rPr lang="he-IL" dirty="0" err="1"/>
              <a:t>דעבידי</a:t>
            </a:r>
            <a:r>
              <a:rPr lang="he-IL" dirty="0"/>
              <a:t> </a:t>
            </a:r>
            <a:r>
              <a:rPr lang="he-IL" dirty="0" err="1"/>
              <a:t>דשרקי</a:t>
            </a:r>
            <a:r>
              <a:rPr lang="he-IL" dirty="0"/>
              <a:t> ונפלי מיניה </a:t>
            </a:r>
            <a:r>
              <a:rPr lang="he-IL" dirty="0" err="1"/>
              <a:t>כולהו</a:t>
            </a:r>
            <a:r>
              <a:rPr lang="he-IL" dirty="0"/>
              <a:t>:</a:t>
            </a:r>
          </a:p>
        </p:txBody>
      </p:sp>
      <p:pic>
        <p:nvPicPr>
          <p:cNvPr id="29" name="תמונה 28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C2EE67E1-D12C-B326-323C-A96B1997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618" y="2889318"/>
            <a:ext cx="1970037" cy="2825041"/>
          </a:xfrm>
          <a:prstGeom prst="rect">
            <a:avLst/>
          </a:prstGeom>
        </p:spPr>
      </p:pic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273AE333-458C-1399-49F3-4E1643BF1674}"/>
              </a:ext>
            </a:extLst>
          </p:cNvPr>
          <p:cNvGrpSpPr/>
          <p:nvPr/>
        </p:nvGrpSpPr>
        <p:grpSpPr>
          <a:xfrm>
            <a:off x="8563831" y="2294957"/>
            <a:ext cx="1582200" cy="1845000"/>
            <a:chOff x="8563831" y="2294957"/>
            <a:chExt cx="1582200" cy="18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0" name="דיו 29">
                  <a:extLst>
                    <a:ext uri="{FF2B5EF4-FFF2-40B4-BE49-F238E27FC236}">
                      <a16:creationId xmlns:a16="http://schemas.microsoft.com/office/drawing/2014/main" id="{CCC96FF0-B95B-3020-125B-F4630077B13E}"/>
                    </a:ext>
                  </a:extLst>
                </p14:cNvPr>
                <p14:cNvContentPartPr/>
                <p14:nvPr/>
              </p14:nvContentPartPr>
              <p14:xfrm>
                <a:off x="8563831" y="2306477"/>
                <a:ext cx="1520280" cy="1833480"/>
              </p14:xfrm>
            </p:contentPart>
          </mc:Choice>
          <mc:Fallback xmlns="">
            <p:pic>
              <p:nvPicPr>
                <p:cNvPr id="30" name="דיו 29">
                  <a:extLst>
                    <a:ext uri="{FF2B5EF4-FFF2-40B4-BE49-F238E27FC236}">
                      <a16:creationId xmlns:a16="http://schemas.microsoft.com/office/drawing/2014/main" id="{CCC96FF0-B95B-3020-125B-F4630077B13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46191" y="2288477"/>
                  <a:ext cx="155592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" name="דיו 30">
                  <a:extLst>
                    <a:ext uri="{FF2B5EF4-FFF2-40B4-BE49-F238E27FC236}">
                      <a16:creationId xmlns:a16="http://schemas.microsoft.com/office/drawing/2014/main" id="{F7FB0396-7933-AC11-2D38-494C0AD8424A}"/>
                    </a:ext>
                  </a:extLst>
                </p14:cNvPr>
                <p14:cNvContentPartPr/>
                <p14:nvPr/>
              </p14:nvContentPartPr>
              <p14:xfrm>
                <a:off x="9871711" y="2294957"/>
                <a:ext cx="274320" cy="196560"/>
              </p14:xfrm>
            </p:contentPart>
          </mc:Choice>
          <mc:Fallback xmlns="">
            <p:pic>
              <p:nvPicPr>
                <p:cNvPr id="31" name="דיו 30">
                  <a:extLst>
                    <a:ext uri="{FF2B5EF4-FFF2-40B4-BE49-F238E27FC236}">
                      <a16:creationId xmlns:a16="http://schemas.microsoft.com/office/drawing/2014/main" id="{F7FB0396-7933-AC11-2D38-494C0AD842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53711" y="2277317"/>
                  <a:ext cx="3099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דיו 32">
                <a:extLst>
                  <a:ext uri="{FF2B5EF4-FFF2-40B4-BE49-F238E27FC236}">
                    <a16:creationId xmlns:a16="http://schemas.microsoft.com/office/drawing/2014/main" id="{2C2DC86E-7B1F-3950-7E4C-7E6CE626D121}"/>
                  </a:ext>
                </a:extLst>
              </p14:cNvPr>
              <p14:cNvContentPartPr/>
              <p14:nvPr/>
            </p14:nvContentPartPr>
            <p14:xfrm>
              <a:off x="5316991" y="1188317"/>
              <a:ext cx="1860840" cy="3384000"/>
            </p14:xfrm>
          </p:contentPart>
        </mc:Choice>
        <mc:Fallback xmlns="">
          <p:pic>
            <p:nvPicPr>
              <p:cNvPr id="33" name="דיו 32">
                <a:extLst>
                  <a:ext uri="{FF2B5EF4-FFF2-40B4-BE49-F238E27FC236}">
                    <a16:creationId xmlns:a16="http://schemas.microsoft.com/office/drawing/2014/main" id="{2C2DC86E-7B1F-3950-7E4C-7E6CE626D1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8991" y="1170677"/>
                <a:ext cx="1896480" cy="34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דיו 33">
                <a:extLst>
                  <a:ext uri="{FF2B5EF4-FFF2-40B4-BE49-F238E27FC236}">
                    <a16:creationId xmlns:a16="http://schemas.microsoft.com/office/drawing/2014/main" id="{6189B3A1-BD74-4F14-36C3-CBC0FF181868}"/>
                  </a:ext>
                </a:extLst>
              </p14:cNvPr>
              <p14:cNvContentPartPr/>
              <p14:nvPr/>
            </p14:nvContentPartPr>
            <p14:xfrm>
              <a:off x="6417511" y="1149077"/>
              <a:ext cx="575280" cy="259200"/>
            </p14:xfrm>
          </p:contentPart>
        </mc:Choice>
        <mc:Fallback xmlns="">
          <p:pic>
            <p:nvPicPr>
              <p:cNvPr id="34" name="דיו 33">
                <a:extLst>
                  <a:ext uri="{FF2B5EF4-FFF2-40B4-BE49-F238E27FC236}">
                    <a16:creationId xmlns:a16="http://schemas.microsoft.com/office/drawing/2014/main" id="{6189B3A1-BD74-4F14-36C3-CBC0FF1818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99511" y="1131077"/>
                <a:ext cx="6109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דיו 35">
                <a:extLst>
                  <a:ext uri="{FF2B5EF4-FFF2-40B4-BE49-F238E27FC236}">
                    <a16:creationId xmlns:a16="http://schemas.microsoft.com/office/drawing/2014/main" id="{30CD18D3-6031-6215-AF41-A17F96D5308C}"/>
                  </a:ext>
                </a:extLst>
              </p14:cNvPr>
              <p14:cNvContentPartPr/>
              <p14:nvPr/>
            </p14:nvContentPartPr>
            <p14:xfrm>
              <a:off x="9721791" y="920477"/>
              <a:ext cx="815400" cy="430200"/>
            </p14:xfrm>
          </p:contentPart>
        </mc:Choice>
        <mc:Fallback xmlns="">
          <p:pic>
            <p:nvPicPr>
              <p:cNvPr id="36" name="דיו 35">
                <a:extLst>
                  <a:ext uri="{FF2B5EF4-FFF2-40B4-BE49-F238E27FC236}">
                    <a16:creationId xmlns:a16="http://schemas.microsoft.com/office/drawing/2014/main" id="{30CD18D3-6031-6215-AF41-A17F96D530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15671" y="914357"/>
                <a:ext cx="827640" cy="4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523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0FDFD-7478-63DE-B8FD-6ED13BAFA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0828CEA-B154-FEA3-7D52-2D7251985886}"/>
              </a:ext>
            </a:extLst>
          </p:cNvPr>
          <p:cNvSpPr txBox="1"/>
          <p:nvPr/>
        </p:nvSpPr>
        <p:spPr>
          <a:xfrm>
            <a:off x="8731044" y="95825"/>
            <a:ext cx="3158611" cy="3788729"/>
          </a:xfrm>
          <a:prstGeom prst="rect">
            <a:avLst/>
          </a:prstGeom>
          <a:solidFill>
            <a:srgbClr val="FFFF99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r"/>
            <a:r>
              <a:rPr lang="he-IL" sz="1800" b="0" dirty="0" err="1"/>
              <a:t>תנינא</a:t>
            </a:r>
            <a:r>
              <a:rPr lang="he-IL" sz="1800" b="0" dirty="0"/>
              <a:t> להא </a:t>
            </a:r>
          </a:p>
          <a:p>
            <a:pPr algn="r"/>
            <a:r>
              <a:rPr lang="he-IL" sz="1800" b="0" dirty="0"/>
              <a:t>דתנו רבנן </a:t>
            </a:r>
          </a:p>
          <a:p>
            <a:pPr algn="r"/>
            <a:r>
              <a:rPr lang="he-IL" sz="1800" b="0" dirty="0"/>
              <a:t>מצא כלי - ולפניו פירות, </a:t>
            </a:r>
          </a:p>
          <a:p>
            <a:pPr algn="r"/>
            <a:r>
              <a:rPr lang="he-IL" sz="1800" b="0" dirty="0"/>
              <a:t>כיס - ולפניו מעות </a:t>
            </a:r>
          </a:p>
          <a:p>
            <a:pPr algn="r"/>
            <a:r>
              <a:rPr lang="he-IL" sz="1800" b="0" dirty="0"/>
              <a:t>הרי אלו שלו </a:t>
            </a:r>
          </a:p>
          <a:p>
            <a:pPr algn="r"/>
            <a:endParaRPr lang="he-IL" sz="1800" b="0" dirty="0"/>
          </a:p>
          <a:p>
            <a:pPr algn="r"/>
            <a:r>
              <a:rPr lang="he-IL" sz="1800" b="0" dirty="0"/>
              <a:t>מקצתן בכלי, </a:t>
            </a:r>
            <a:r>
              <a:rPr lang="he-IL" sz="1800" b="0" dirty="0">
                <a:highlight>
                  <a:srgbClr val="FFFF00"/>
                </a:highlight>
              </a:rPr>
              <a:t>ומקצתן על גבי קרקע </a:t>
            </a:r>
          </a:p>
          <a:p>
            <a:pPr algn="r"/>
            <a:r>
              <a:rPr lang="he-IL" sz="1800" b="0" dirty="0"/>
              <a:t>מקצתן בכיס, ומקצתן על גבי קרקע </a:t>
            </a:r>
          </a:p>
          <a:p>
            <a:pPr algn="r"/>
            <a:r>
              <a:rPr lang="he-IL" sz="1800" b="0" dirty="0"/>
              <a:t>חייב להכריז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117633-A75C-555C-B21A-0CF7126782F0}"/>
              </a:ext>
            </a:extLst>
          </p:cNvPr>
          <p:cNvSpPr txBox="1"/>
          <p:nvPr/>
        </p:nvSpPr>
        <p:spPr>
          <a:xfrm>
            <a:off x="5366267" y="95825"/>
            <a:ext cx="3883741" cy="2542234"/>
          </a:xfrm>
          <a:prstGeom prst="rect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 err="1"/>
              <a:t>ורמינהו</a:t>
            </a:r>
            <a:r>
              <a:rPr lang="he-IL" dirty="0"/>
              <a:t> </a:t>
            </a:r>
          </a:p>
          <a:p>
            <a:r>
              <a:rPr lang="he-IL" dirty="0"/>
              <a:t>מצא דבר שאין בו סימן בצד דבר שיש בו סימן </a:t>
            </a:r>
          </a:p>
          <a:p>
            <a:r>
              <a:rPr lang="he-IL" dirty="0"/>
              <a:t>חייב להכריז </a:t>
            </a:r>
          </a:p>
          <a:p>
            <a:endParaRPr lang="he-IL" dirty="0"/>
          </a:p>
          <a:p>
            <a:r>
              <a:rPr lang="he-IL" dirty="0"/>
              <a:t>בא בעל סימן ונטל את שלו, </a:t>
            </a:r>
          </a:p>
          <a:p>
            <a:r>
              <a:rPr lang="he-IL" dirty="0"/>
              <a:t>זכה הלה בדבר שאין בו סימן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B82826-7F79-8FE4-8EC5-05FF6731BDE3}"/>
              </a:ext>
            </a:extLst>
          </p:cNvPr>
          <p:cNvSpPr txBox="1"/>
          <p:nvPr/>
        </p:nvSpPr>
        <p:spPr>
          <a:xfrm>
            <a:off x="6658897" y="2954079"/>
            <a:ext cx="1907459" cy="1757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ctr"/>
            <a:r>
              <a:rPr lang="he-IL" sz="2000" b="1" dirty="0"/>
              <a:t>אמר רב </a:t>
            </a:r>
            <a:r>
              <a:rPr lang="he-IL" sz="2000" b="1" dirty="0" err="1"/>
              <a:t>זביד</a:t>
            </a:r>
            <a:r>
              <a:rPr lang="he-IL" sz="2000" b="1" dirty="0"/>
              <a:t> </a:t>
            </a:r>
          </a:p>
          <a:p>
            <a:r>
              <a:rPr lang="he-IL" dirty="0"/>
              <a:t>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בכובא</a:t>
            </a:r>
            <a:r>
              <a:rPr lang="he-IL" dirty="0"/>
              <a:t> </a:t>
            </a:r>
            <a:r>
              <a:rPr lang="he-IL" dirty="0" err="1"/>
              <a:t>וכיתנא</a:t>
            </a:r>
            <a:r>
              <a:rPr lang="he-IL" dirty="0"/>
              <a:t> </a:t>
            </a:r>
          </a:p>
          <a:p>
            <a:r>
              <a:rPr lang="he-IL" dirty="0"/>
              <a:t>הא,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E46E192-B1DD-2508-895C-52CF2DBCC1CD}"/>
              </a:ext>
            </a:extLst>
          </p:cNvPr>
          <p:cNvSpPr txBox="1"/>
          <p:nvPr/>
        </p:nvSpPr>
        <p:spPr>
          <a:xfrm>
            <a:off x="68827" y="95825"/>
            <a:ext cx="5168464" cy="5444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pPr algn="ctr"/>
            <a:r>
              <a:rPr lang="he-IL" dirty="0">
                <a:latin typeface="Guttman Drogolin" panose="02010401010101010101" pitchFamily="2" charset="-79"/>
                <a:cs typeface="+mj-cs"/>
              </a:rPr>
              <a:t>דעת תוספות</a:t>
            </a:r>
          </a:p>
          <a:p>
            <a:r>
              <a:rPr lang="he-IL" b="1" dirty="0">
                <a:latin typeface="Guttman Drogolin" panose="02010401010101010101" pitchFamily="2" charset="-79"/>
                <a:cs typeface="+mj-cs"/>
              </a:rPr>
              <a:t>הא </a:t>
            </a:r>
            <a:r>
              <a:rPr lang="he-IL" b="1" dirty="0" err="1">
                <a:latin typeface="Guttman Drogolin" panose="02010401010101010101" pitchFamily="2" charset="-79"/>
                <a:cs typeface="+mj-cs"/>
              </a:rPr>
              <a:t>בכובא</a:t>
            </a:r>
            <a:r>
              <a:rPr lang="he-IL" b="1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b="1" dirty="0" err="1">
                <a:latin typeface="Guttman Drogolin" panose="02010401010101010101" pitchFamily="2" charset="-79"/>
                <a:cs typeface="+mj-cs"/>
              </a:rPr>
              <a:t>וכיתנא</a:t>
            </a:r>
            <a:r>
              <a:rPr lang="he-IL" b="1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- פי' רש"י דמתני'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בכובא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וכיתנא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</a:t>
            </a:r>
          </a:p>
          <a:p>
            <a:r>
              <a:rPr lang="he-IL" dirty="0">
                <a:latin typeface="Guttman Drogolin" panose="02010401010101010101" pitchFamily="2" charset="-79"/>
                <a:cs typeface="+mj-cs"/>
              </a:rPr>
              <a:t>וקשה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דקתני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מצא </a:t>
            </a:r>
            <a:r>
              <a:rPr lang="he-IL" b="1" dirty="0">
                <a:latin typeface="Guttman Drogolin" panose="02010401010101010101" pitchFamily="2" charset="-79"/>
                <a:cs typeface="+mj-cs"/>
              </a:rPr>
              <a:t>פירות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?</a:t>
            </a:r>
          </a:p>
          <a:p>
            <a:r>
              <a:rPr lang="he-IL" dirty="0">
                <a:latin typeface="Guttman Drogolin" panose="02010401010101010101" pitchFamily="2" charset="-79"/>
                <a:cs typeface="+mj-cs"/>
              </a:rPr>
              <a:t>וי"א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דכיתנא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אקרי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: '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פירי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',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כדאמרינן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(בבראשית רבה) ויבא קין מפרי האדמה - זרע פשתן הביא. </a:t>
            </a:r>
          </a:p>
          <a:p>
            <a:r>
              <a:rPr lang="he-IL" dirty="0">
                <a:latin typeface="Guttman Drogolin" panose="02010401010101010101" pitchFamily="2" charset="-79"/>
                <a:cs typeface="+mj-cs"/>
              </a:rPr>
              <a:t>ודוחק. </a:t>
            </a:r>
          </a:p>
          <a:p>
            <a:r>
              <a:rPr lang="he-IL" dirty="0">
                <a:latin typeface="Guttman Drogolin" panose="02010401010101010101" pitchFamily="2" charset="-79"/>
                <a:cs typeface="+mj-cs"/>
              </a:rPr>
              <a:t>ונראה, דמתני'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בצנא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ופירי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,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דכיון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דאין הפירות מחוברים יחד אילו מן הכלי נפלו היה קצת נשאר מהם בכלי; אבל פשתן שקשור ביחד יכול להיות שבכלי היה ונפל. </a:t>
            </a:r>
          </a:p>
          <a:p>
            <a:r>
              <a:rPr lang="he-IL" dirty="0">
                <a:latin typeface="Guttman Drogolin" panose="02010401010101010101" pitchFamily="2" charset="-79"/>
                <a:cs typeface="+mj-cs"/>
              </a:rPr>
              <a:t>ור"ח פי'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דפריך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אמאי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דקאמר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מקצתן על גבי קרקע חייב להכריז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ורמינהו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מצא דבר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כו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' בא בעל סימן ונטל את שלו זכה המוצא במה שבידו היינו מה שבחוץ אע"פ שיש בפנים קצת פירות ואפילו בעל כלי אומר שכולן שלו. ולפי זה גרס בסמוך הא והא </a:t>
            </a:r>
            <a:r>
              <a:rPr lang="he-IL" dirty="0" err="1">
                <a:latin typeface="Guttman Drogolin" panose="02010401010101010101" pitchFamily="2" charset="-79"/>
                <a:cs typeface="+mj-cs"/>
              </a:rPr>
              <a:t>דאשתיירי</a:t>
            </a:r>
            <a:r>
              <a:rPr lang="he-IL" dirty="0">
                <a:latin typeface="Guttman Drogolin" panose="02010401010101010101" pitchFamily="2" charset="-79"/>
                <a:cs typeface="+mj-cs"/>
              </a:rPr>
              <a:t> ביה.</a:t>
            </a:r>
          </a:p>
        </p:txBody>
      </p:sp>
      <p:pic>
        <p:nvPicPr>
          <p:cNvPr id="29" name="תמונה 28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186CCA42-F049-508A-6905-569896F9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39" y="4784722"/>
            <a:ext cx="1378973" cy="19774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דיו 35">
                <a:extLst>
                  <a:ext uri="{FF2B5EF4-FFF2-40B4-BE49-F238E27FC236}">
                    <a16:creationId xmlns:a16="http://schemas.microsoft.com/office/drawing/2014/main" id="{E7CFC96A-AF47-E194-85D7-19184FB345CC}"/>
                  </a:ext>
                </a:extLst>
              </p14:cNvPr>
              <p14:cNvContentPartPr/>
              <p14:nvPr/>
            </p14:nvContentPartPr>
            <p14:xfrm>
              <a:off x="9721791" y="920477"/>
              <a:ext cx="815400" cy="430200"/>
            </p14:xfrm>
          </p:contentPart>
        </mc:Choice>
        <mc:Fallback xmlns="">
          <p:pic>
            <p:nvPicPr>
              <p:cNvPr id="36" name="דיו 35">
                <a:extLst>
                  <a:ext uri="{FF2B5EF4-FFF2-40B4-BE49-F238E27FC236}">
                    <a16:creationId xmlns:a16="http://schemas.microsoft.com/office/drawing/2014/main" id="{E7CFC96A-AF47-E194-85D7-19184FB345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5671" y="914362"/>
                <a:ext cx="827640" cy="44243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מחבר: מעוקל 12">
            <a:extLst>
              <a:ext uri="{FF2B5EF4-FFF2-40B4-BE49-F238E27FC236}">
                <a16:creationId xmlns:a16="http://schemas.microsoft.com/office/drawing/2014/main" id="{774F0E94-B34B-421B-93AC-E1F14AD9F305}"/>
              </a:ext>
            </a:extLst>
          </p:cNvPr>
          <p:cNvSpPr/>
          <p:nvPr/>
        </p:nvSpPr>
        <p:spPr>
          <a:xfrm rot="16200000">
            <a:off x="8406900" y="2462940"/>
            <a:ext cx="1828800" cy="1463040"/>
          </a:xfrm>
          <a:prstGeom prst="curvedConnector3">
            <a:avLst>
              <a:gd name="adj1" fmla="val 68932"/>
            </a:avLst>
          </a:prstGeom>
          <a:solidFill>
            <a:srgbClr val="004F8B">
              <a:alpha val="5000"/>
            </a:srgbClr>
          </a:solidFill>
          <a:ln w="36000">
            <a:solidFill>
              <a:srgbClr val="004F8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ko-KR" altLang="en-US">
              <a:solidFill>
                <a:srgbClr val="004F8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דיו 27">
                <a:extLst>
                  <a:ext uri="{FF2B5EF4-FFF2-40B4-BE49-F238E27FC236}">
                    <a16:creationId xmlns:a16="http://schemas.microsoft.com/office/drawing/2014/main" id="{52228941-F660-AF8D-027B-95187C59ADC8}"/>
                  </a:ext>
                </a:extLst>
              </p14:cNvPr>
              <p14:cNvContentPartPr/>
              <p14:nvPr/>
            </p14:nvContentPartPr>
            <p14:xfrm>
              <a:off x="8624192" y="1527528"/>
              <a:ext cx="1706040" cy="3060360"/>
            </p14:xfrm>
          </p:contentPart>
        </mc:Choice>
        <mc:Fallback xmlns="">
          <p:pic>
            <p:nvPicPr>
              <p:cNvPr id="28" name="דיו 27">
                <a:extLst>
                  <a:ext uri="{FF2B5EF4-FFF2-40B4-BE49-F238E27FC236}">
                    <a16:creationId xmlns:a16="http://schemas.microsoft.com/office/drawing/2014/main" id="{52228941-F660-AF8D-027B-95187C59AD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6192" y="1509888"/>
                <a:ext cx="1741680" cy="30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דיו 34">
                <a:extLst>
                  <a:ext uri="{FF2B5EF4-FFF2-40B4-BE49-F238E27FC236}">
                    <a16:creationId xmlns:a16="http://schemas.microsoft.com/office/drawing/2014/main" id="{37FC3526-DD73-864A-4B35-361E55528384}"/>
                  </a:ext>
                </a:extLst>
              </p14:cNvPr>
              <p14:cNvContentPartPr/>
              <p14:nvPr/>
            </p14:nvContentPartPr>
            <p14:xfrm>
              <a:off x="8927791" y="3057708"/>
              <a:ext cx="360" cy="360"/>
            </p14:xfrm>
          </p:contentPart>
        </mc:Choice>
        <mc:Fallback xmlns="">
          <p:pic>
            <p:nvPicPr>
              <p:cNvPr id="35" name="דיו 34">
                <a:extLst>
                  <a:ext uri="{FF2B5EF4-FFF2-40B4-BE49-F238E27FC236}">
                    <a16:creationId xmlns:a16="http://schemas.microsoft.com/office/drawing/2014/main" id="{37FC3526-DD73-864A-4B35-361E555283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09791" y="30397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דיו 36">
                <a:extLst>
                  <a:ext uri="{FF2B5EF4-FFF2-40B4-BE49-F238E27FC236}">
                    <a16:creationId xmlns:a16="http://schemas.microsoft.com/office/drawing/2014/main" id="{61C3CE88-8659-B039-BE99-88E7BB59BA1D}"/>
                  </a:ext>
                </a:extLst>
              </p14:cNvPr>
              <p14:cNvContentPartPr/>
              <p14:nvPr/>
            </p14:nvContentPartPr>
            <p14:xfrm>
              <a:off x="5514703" y="983748"/>
              <a:ext cx="1954440" cy="3165840"/>
            </p14:xfrm>
          </p:contentPart>
        </mc:Choice>
        <mc:Fallback xmlns="">
          <p:pic>
            <p:nvPicPr>
              <p:cNvPr id="37" name="דיו 36">
                <a:extLst>
                  <a:ext uri="{FF2B5EF4-FFF2-40B4-BE49-F238E27FC236}">
                    <a16:creationId xmlns:a16="http://schemas.microsoft.com/office/drawing/2014/main" id="{61C3CE88-8659-B039-BE99-88E7BB59BA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7063" y="965748"/>
                <a:ext cx="1990080" cy="32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76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DA53-0D11-9E20-A504-449C65E19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2BBD85D-242A-3E19-1A27-6D838B4FBAEC}"/>
              </a:ext>
            </a:extLst>
          </p:cNvPr>
          <p:cNvSpPr txBox="1"/>
          <p:nvPr/>
        </p:nvSpPr>
        <p:spPr>
          <a:xfrm>
            <a:off x="8731044" y="95825"/>
            <a:ext cx="3158611" cy="2126736"/>
          </a:xfrm>
          <a:prstGeom prst="rect">
            <a:avLst/>
          </a:prstGeom>
          <a:solidFill>
            <a:srgbClr val="FFFF99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r"/>
            <a:r>
              <a:rPr lang="he-IL" sz="1800" b="0" dirty="0" err="1"/>
              <a:t>תנינא</a:t>
            </a:r>
            <a:r>
              <a:rPr lang="he-IL" sz="1800" b="0" dirty="0"/>
              <a:t> להא </a:t>
            </a:r>
          </a:p>
          <a:p>
            <a:pPr algn="r"/>
            <a:r>
              <a:rPr lang="he-IL" sz="1800" b="0" dirty="0"/>
              <a:t>דתנו רבנן </a:t>
            </a:r>
          </a:p>
          <a:p>
            <a:pPr algn="r"/>
            <a:r>
              <a:rPr lang="he-IL" sz="1800" b="0" dirty="0"/>
              <a:t>מצא כלי - ולפניו פירות, </a:t>
            </a:r>
          </a:p>
          <a:p>
            <a:pPr algn="r"/>
            <a:r>
              <a:rPr lang="he-IL" sz="1800" b="0" dirty="0"/>
              <a:t>כיס - ולפניו מעות </a:t>
            </a:r>
          </a:p>
          <a:p>
            <a:pPr algn="r"/>
            <a:r>
              <a:rPr lang="he-IL" sz="1800" b="0" dirty="0"/>
              <a:t>הרי אלו שלו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2B80BF-FB92-B133-F52E-3CBE2A410704}"/>
              </a:ext>
            </a:extLst>
          </p:cNvPr>
          <p:cNvSpPr txBox="1"/>
          <p:nvPr/>
        </p:nvSpPr>
        <p:spPr>
          <a:xfrm>
            <a:off x="4717027" y="95825"/>
            <a:ext cx="3883741" cy="2542234"/>
          </a:xfrm>
          <a:prstGeom prst="rect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 err="1"/>
              <a:t>ורמינהו</a:t>
            </a:r>
            <a:r>
              <a:rPr lang="he-IL" dirty="0"/>
              <a:t> </a:t>
            </a:r>
          </a:p>
          <a:p>
            <a:r>
              <a:rPr lang="he-IL" dirty="0"/>
              <a:t>מצא דבר שאין בו סימן בצד דבר שיש בו סימן </a:t>
            </a:r>
          </a:p>
          <a:p>
            <a:r>
              <a:rPr lang="he-IL" dirty="0"/>
              <a:t>חייב להכריז </a:t>
            </a:r>
          </a:p>
          <a:p>
            <a:endParaRPr lang="he-IL" dirty="0"/>
          </a:p>
          <a:p>
            <a:r>
              <a:rPr lang="he-IL" dirty="0"/>
              <a:t>בא בעל סימן ונטל את שלו, </a:t>
            </a:r>
          </a:p>
          <a:p>
            <a:r>
              <a:rPr lang="he-IL" dirty="0"/>
              <a:t>זכה הלה בדבר שאין בו סימן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A517FB1-929D-F685-8C47-833AC2627169}"/>
              </a:ext>
            </a:extLst>
          </p:cNvPr>
          <p:cNvSpPr txBox="1"/>
          <p:nvPr/>
        </p:nvSpPr>
        <p:spPr>
          <a:xfrm>
            <a:off x="10064544" y="2796763"/>
            <a:ext cx="1907459" cy="171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אמר </a:t>
            </a:r>
            <a:r>
              <a:rPr lang="he-IL" b="1" dirty="0"/>
              <a:t>רב </a:t>
            </a:r>
            <a:r>
              <a:rPr lang="he-IL" b="1" dirty="0" err="1"/>
              <a:t>זביד</a:t>
            </a:r>
            <a:r>
              <a:rPr lang="he-IL" b="1" dirty="0"/>
              <a:t> </a:t>
            </a:r>
          </a:p>
          <a:p>
            <a:r>
              <a:rPr lang="he-IL" dirty="0"/>
              <a:t>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בכובא</a:t>
            </a:r>
            <a:r>
              <a:rPr lang="he-IL" dirty="0"/>
              <a:t> </a:t>
            </a:r>
            <a:r>
              <a:rPr lang="he-IL" dirty="0" err="1"/>
              <a:t>וכיתנא</a:t>
            </a:r>
            <a:r>
              <a:rPr lang="he-IL" dirty="0"/>
              <a:t> </a:t>
            </a:r>
          </a:p>
          <a:p>
            <a:r>
              <a:rPr lang="he-IL" dirty="0"/>
              <a:t>הא,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C8EB28A-7FCA-F1F4-167D-78069D8DF618}"/>
              </a:ext>
            </a:extLst>
          </p:cNvPr>
          <p:cNvSpPr txBox="1"/>
          <p:nvPr/>
        </p:nvSpPr>
        <p:spPr>
          <a:xfrm>
            <a:off x="6066504" y="2865143"/>
            <a:ext cx="2534264" cy="212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b="1" dirty="0"/>
              <a:t>רב </a:t>
            </a:r>
            <a:r>
              <a:rPr lang="he-IL" b="1" dirty="0" err="1"/>
              <a:t>פפא</a:t>
            </a:r>
            <a:r>
              <a:rPr lang="he-IL" b="1" dirty="0"/>
              <a:t> </a:t>
            </a:r>
            <a:r>
              <a:rPr lang="he-IL" dirty="0"/>
              <a:t>אמר </a:t>
            </a:r>
          </a:p>
          <a:p>
            <a:r>
              <a:rPr lang="he-IL" dirty="0"/>
              <a:t>הא והא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r>
              <a:rPr lang="he-IL" dirty="0"/>
              <a:t> </a:t>
            </a:r>
          </a:p>
          <a:p>
            <a:r>
              <a:rPr lang="he-IL" dirty="0"/>
              <a:t>ולא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דאשתייר</a:t>
            </a:r>
            <a:r>
              <a:rPr lang="he-IL" dirty="0"/>
              <a:t> בה מידי </a:t>
            </a:r>
          </a:p>
          <a:p>
            <a:r>
              <a:rPr lang="he-IL" dirty="0"/>
              <a:t>הא, דלא </a:t>
            </a:r>
            <a:r>
              <a:rPr lang="he-IL" dirty="0" err="1"/>
              <a:t>אשתייר</a:t>
            </a:r>
            <a:r>
              <a:rPr lang="he-IL" dirty="0"/>
              <a:t> בה מידי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45C0576B-1A18-04AB-4264-7A6712AB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50" y="2865143"/>
            <a:ext cx="1610366" cy="2263496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C2AC497-EAD9-55C0-5408-CBC5923E337D}"/>
              </a:ext>
            </a:extLst>
          </p:cNvPr>
          <p:cNvSpPr txBox="1"/>
          <p:nvPr/>
        </p:nvSpPr>
        <p:spPr>
          <a:xfrm>
            <a:off x="1655656" y="5965616"/>
            <a:ext cx="7964128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הא </a:t>
            </a:r>
            <a:r>
              <a:rPr lang="he-IL" dirty="0" err="1"/>
              <a:t>דקתני</a:t>
            </a:r>
            <a:r>
              <a:rPr lang="he-IL" dirty="0"/>
              <a:t> חייב </a:t>
            </a:r>
            <a:r>
              <a:rPr lang="he-IL" dirty="0" err="1"/>
              <a:t>בדאשתייר</a:t>
            </a:r>
            <a:r>
              <a:rPr lang="he-IL" dirty="0"/>
              <a:t> - ואיכא </a:t>
            </a:r>
            <a:r>
              <a:rPr lang="he-IL" dirty="0" err="1"/>
              <a:t>למימר</a:t>
            </a:r>
            <a:r>
              <a:rPr lang="he-IL" dirty="0"/>
              <a:t> הנך </a:t>
            </a:r>
            <a:r>
              <a:rPr lang="he-IL" dirty="0" err="1"/>
              <a:t>דאבראי</a:t>
            </a:r>
            <a:r>
              <a:rPr lang="he-IL" dirty="0"/>
              <a:t> מיניה נפל: והא דלא </a:t>
            </a:r>
            <a:r>
              <a:rPr lang="he-IL" dirty="0" err="1"/>
              <a:t>אשתייר</a:t>
            </a:r>
            <a:r>
              <a:rPr lang="he-IL" dirty="0"/>
              <a:t> - כיון </a:t>
            </a:r>
            <a:r>
              <a:rPr lang="he-IL" dirty="0" err="1"/>
              <a:t>דסתם</a:t>
            </a:r>
            <a:r>
              <a:rPr lang="he-IL" dirty="0"/>
              <a:t> </a:t>
            </a:r>
            <a:r>
              <a:rPr lang="he-IL" dirty="0" err="1"/>
              <a:t>צנא</a:t>
            </a:r>
            <a:r>
              <a:rPr lang="he-IL" dirty="0"/>
              <a:t> יש לו </a:t>
            </a:r>
            <a:r>
              <a:rPr lang="he-IL" dirty="0" err="1"/>
              <a:t>אוגנין</a:t>
            </a:r>
            <a:r>
              <a:rPr lang="he-IL" dirty="0"/>
              <a:t> כפולים לתוכו, אי מתוכו נפל </a:t>
            </a:r>
            <a:r>
              <a:rPr lang="he-IL" dirty="0" err="1"/>
              <a:t>הוה</a:t>
            </a:r>
            <a:r>
              <a:rPr lang="he-IL" dirty="0"/>
              <a:t> משתייר ביה, </a:t>
            </a:r>
            <a:r>
              <a:rPr lang="he-IL" dirty="0" err="1"/>
              <a:t>דאוגנין</a:t>
            </a:r>
            <a:r>
              <a:rPr lang="he-IL" dirty="0"/>
              <a:t> מעכבי ליה:</a:t>
            </a:r>
          </a:p>
        </p:txBody>
      </p:sp>
      <p:pic>
        <p:nvPicPr>
          <p:cNvPr id="2" name="תמונה 1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4B93353E-288D-FA4B-49B4-90A8D45B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478" y="5419564"/>
            <a:ext cx="1000525" cy="1434757"/>
          </a:xfrm>
          <a:prstGeom prst="rect">
            <a:avLst/>
          </a:prstGeom>
        </p:spPr>
      </p:pic>
      <p:pic>
        <p:nvPicPr>
          <p:cNvPr id="4" name="תמונה 3" descr="תמונה שמכילה אדם, הנעלה, לבוש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4478AA5-298B-A3DC-DC10-2CDBE50B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84" y="2863400"/>
            <a:ext cx="1527260" cy="2263496"/>
          </a:xfrm>
          <a:prstGeom prst="rect">
            <a:avLst/>
          </a:prstGeom>
        </p:spPr>
      </p:pic>
      <p:pic>
        <p:nvPicPr>
          <p:cNvPr id="7" name="גרפיקה 6" descr="תג קו מיתאר">
            <a:extLst>
              <a:ext uri="{FF2B5EF4-FFF2-40B4-BE49-F238E27FC236}">
                <a16:creationId xmlns:a16="http://schemas.microsoft.com/office/drawing/2014/main" id="{BC95DABE-1069-D811-98F1-B999205DA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8110" y="4991879"/>
            <a:ext cx="569816" cy="569816"/>
          </a:xfrm>
          <a:prstGeom prst="rect">
            <a:avLst/>
          </a:prstGeom>
        </p:spPr>
      </p:pic>
      <p:pic>
        <p:nvPicPr>
          <p:cNvPr id="9" name="גרפיקה 8" descr="תג 1 קו מיתאר">
            <a:extLst>
              <a:ext uri="{FF2B5EF4-FFF2-40B4-BE49-F238E27FC236}">
                <a16:creationId xmlns:a16="http://schemas.microsoft.com/office/drawing/2014/main" id="{FC3CC99B-F60F-1294-CC64-070138771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68746" y="4560165"/>
            <a:ext cx="569816" cy="569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1CBBDB9E-5250-2451-2F92-1BE987D5C6AB}"/>
                  </a:ext>
                </a:extLst>
              </p14:cNvPr>
              <p14:cNvContentPartPr/>
              <p14:nvPr/>
            </p14:nvContentPartPr>
            <p14:xfrm>
              <a:off x="5724871" y="1098317"/>
              <a:ext cx="935280" cy="332604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1CBBDB9E-5250-2451-2F92-1BE987D5C6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06871" y="1080677"/>
                <a:ext cx="970920" cy="336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94AA25FA-9F8D-A058-3D29-9ABE1BDDA74B}"/>
              </a:ext>
            </a:extLst>
          </p:cNvPr>
          <p:cNvGrpSpPr/>
          <p:nvPr/>
        </p:nvGrpSpPr>
        <p:grpSpPr>
          <a:xfrm>
            <a:off x="8573551" y="1681157"/>
            <a:ext cx="1411920" cy="3146760"/>
            <a:chOff x="8573551" y="1681157"/>
            <a:chExt cx="1411920" cy="31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דיו 11">
                  <a:extLst>
                    <a:ext uri="{FF2B5EF4-FFF2-40B4-BE49-F238E27FC236}">
                      <a16:creationId xmlns:a16="http://schemas.microsoft.com/office/drawing/2014/main" id="{1107AC96-DE09-96A5-83E7-81F21FC675A1}"/>
                    </a:ext>
                  </a:extLst>
                </p14:cNvPr>
                <p14:cNvContentPartPr/>
                <p14:nvPr/>
              </p14:nvContentPartPr>
              <p14:xfrm>
                <a:off x="8573551" y="1870157"/>
                <a:ext cx="1303200" cy="2957760"/>
              </p14:xfrm>
            </p:contentPart>
          </mc:Choice>
          <mc:Fallback xmlns="">
            <p:pic>
              <p:nvPicPr>
                <p:cNvPr id="12" name="דיו 11">
                  <a:extLst>
                    <a:ext uri="{FF2B5EF4-FFF2-40B4-BE49-F238E27FC236}">
                      <a16:creationId xmlns:a16="http://schemas.microsoft.com/office/drawing/2014/main" id="{1107AC96-DE09-96A5-83E7-81F21FC675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5911" y="1852157"/>
                  <a:ext cx="1338840" cy="29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דיו 12">
                  <a:extLst>
                    <a:ext uri="{FF2B5EF4-FFF2-40B4-BE49-F238E27FC236}">
                      <a16:creationId xmlns:a16="http://schemas.microsoft.com/office/drawing/2014/main" id="{63EB579C-8B77-C087-2958-DF6CB756D3D0}"/>
                    </a:ext>
                  </a:extLst>
                </p14:cNvPr>
                <p14:cNvContentPartPr/>
                <p14:nvPr/>
              </p14:nvContentPartPr>
              <p14:xfrm>
                <a:off x="9723751" y="1681157"/>
                <a:ext cx="261720" cy="476280"/>
              </p14:xfrm>
            </p:contentPart>
          </mc:Choice>
          <mc:Fallback xmlns="">
            <p:pic>
              <p:nvPicPr>
                <p:cNvPr id="13" name="דיו 12">
                  <a:extLst>
                    <a:ext uri="{FF2B5EF4-FFF2-40B4-BE49-F238E27FC236}">
                      <a16:creationId xmlns:a16="http://schemas.microsoft.com/office/drawing/2014/main" id="{63EB579C-8B77-C087-2958-DF6CB756D3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06111" y="1663517"/>
                  <a:ext cx="2973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דיו 16">
                  <a:extLst>
                    <a:ext uri="{FF2B5EF4-FFF2-40B4-BE49-F238E27FC236}">
                      <a16:creationId xmlns:a16="http://schemas.microsoft.com/office/drawing/2014/main" id="{17AAD413-8614-94B9-9AB9-F566A6D9A44A}"/>
                    </a:ext>
                  </a:extLst>
                </p14:cNvPr>
                <p14:cNvContentPartPr/>
                <p14:nvPr/>
              </p14:nvContentPartPr>
              <p14:xfrm>
                <a:off x="9792511" y="1867637"/>
                <a:ext cx="108360" cy="10440"/>
              </p14:xfrm>
            </p:contentPart>
          </mc:Choice>
          <mc:Fallback xmlns="">
            <p:pic>
              <p:nvPicPr>
                <p:cNvPr id="17" name="דיו 16">
                  <a:extLst>
                    <a:ext uri="{FF2B5EF4-FFF2-40B4-BE49-F238E27FC236}">
                      <a16:creationId xmlns:a16="http://schemas.microsoft.com/office/drawing/2014/main" id="{17AAD413-8614-94B9-9AB9-F566A6D9A4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74871" y="1849637"/>
                  <a:ext cx="1440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דיו 20">
                <a:extLst>
                  <a:ext uri="{FF2B5EF4-FFF2-40B4-BE49-F238E27FC236}">
                    <a16:creationId xmlns:a16="http://schemas.microsoft.com/office/drawing/2014/main" id="{5775B28C-E270-0082-4774-D52E90BDDE20}"/>
                  </a:ext>
                </a:extLst>
              </p14:cNvPr>
              <p14:cNvContentPartPr/>
              <p14:nvPr/>
            </p14:nvContentPartPr>
            <p14:xfrm>
              <a:off x="6210871" y="570197"/>
              <a:ext cx="539640" cy="395280"/>
            </p14:xfrm>
          </p:contentPart>
        </mc:Choice>
        <mc:Fallback xmlns="">
          <p:pic>
            <p:nvPicPr>
              <p:cNvPr id="21" name="דיו 20">
                <a:extLst>
                  <a:ext uri="{FF2B5EF4-FFF2-40B4-BE49-F238E27FC236}">
                    <a16:creationId xmlns:a16="http://schemas.microsoft.com/office/drawing/2014/main" id="{5775B28C-E270-0082-4774-D52E90BDDE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04751" y="564077"/>
                <a:ext cx="551880" cy="4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897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6C09-CDEB-369C-323F-32E57FCA0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3B9FD5-3737-C1B6-696A-960C77EDE845}"/>
              </a:ext>
            </a:extLst>
          </p:cNvPr>
          <p:cNvSpPr txBox="1"/>
          <p:nvPr/>
        </p:nvSpPr>
        <p:spPr>
          <a:xfrm>
            <a:off x="8731044" y="95825"/>
            <a:ext cx="3158611" cy="2126736"/>
          </a:xfrm>
          <a:prstGeom prst="rect">
            <a:avLst/>
          </a:prstGeom>
          <a:solidFill>
            <a:srgbClr val="FFFF99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r"/>
            <a:r>
              <a:rPr lang="he-IL" sz="1800" b="0" dirty="0" err="1"/>
              <a:t>תנינא</a:t>
            </a:r>
            <a:r>
              <a:rPr lang="he-IL" sz="1800" b="0" dirty="0"/>
              <a:t> להא </a:t>
            </a:r>
          </a:p>
          <a:p>
            <a:pPr algn="r"/>
            <a:r>
              <a:rPr lang="he-IL" sz="1800" b="0" dirty="0"/>
              <a:t>דתנו רבנן </a:t>
            </a:r>
          </a:p>
          <a:p>
            <a:pPr algn="r"/>
            <a:r>
              <a:rPr lang="he-IL" sz="1800" b="0" dirty="0"/>
              <a:t>מצא כלי - ולפניו פירות, </a:t>
            </a:r>
          </a:p>
          <a:p>
            <a:pPr algn="r"/>
            <a:r>
              <a:rPr lang="he-IL" sz="1800" b="0" dirty="0"/>
              <a:t>כיס - ולפניו מעות </a:t>
            </a:r>
          </a:p>
          <a:p>
            <a:pPr algn="r"/>
            <a:r>
              <a:rPr lang="he-IL" sz="1800" b="0" dirty="0"/>
              <a:t>הרי אלו שלו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B5FC7B1-EF85-A3AF-2DCF-68E354B649E1}"/>
              </a:ext>
            </a:extLst>
          </p:cNvPr>
          <p:cNvSpPr txBox="1"/>
          <p:nvPr/>
        </p:nvSpPr>
        <p:spPr>
          <a:xfrm>
            <a:off x="4717027" y="95825"/>
            <a:ext cx="3883741" cy="2542234"/>
          </a:xfrm>
          <a:prstGeom prst="rect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 err="1"/>
              <a:t>ורמינהו</a:t>
            </a:r>
            <a:r>
              <a:rPr lang="he-IL" dirty="0"/>
              <a:t> </a:t>
            </a:r>
          </a:p>
          <a:p>
            <a:r>
              <a:rPr lang="he-IL" dirty="0"/>
              <a:t>מצא דבר שאין בו סימן בצד דבר שיש בו סימן </a:t>
            </a:r>
          </a:p>
          <a:p>
            <a:r>
              <a:rPr lang="he-IL" dirty="0"/>
              <a:t>חייב להכריז </a:t>
            </a:r>
          </a:p>
          <a:p>
            <a:endParaRPr lang="he-IL" dirty="0"/>
          </a:p>
          <a:p>
            <a:r>
              <a:rPr lang="he-IL" dirty="0"/>
              <a:t>בא בעל סימן ונטל את שלו, </a:t>
            </a:r>
          </a:p>
          <a:p>
            <a:r>
              <a:rPr lang="he-IL" dirty="0"/>
              <a:t>זכה הלה בדבר שאין בו סימן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35FE8AC-4352-A617-F675-8322344158CE}"/>
              </a:ext>
            </a:extLst>
          </p:cNvPr>
          <p:cNvSpPr txBox="1"/>
          <p:nvPr/>
        </p:nvSpPr>
        <p:spPr>
          <a:xfrm>
            <a:off x="10103821" y="2819055"/>
            <a:ext cx="1907459" cy="171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אמר </a:t>
            </a:r>
            <a:r>
              <a:rPr lang="he-IL" b="1" dirty="0"/>
              <a:t>רב </a:t>
            </a:r>
            <a:r>
              <a:rPr lang="he-IL" b="1" dirty="0" err="1"/>
              <a:t>זביד</a:t>
            </a:r>
            <a:r>
              <a:rPr lang="he-IL" b="1" dirty="0"/>
              <a:t> </a:t>
            </a:r>
          </a:p>
          <a:p>
            <a:r>
              <a:rPr lang="he-IL" dirty="0"/>
              <a:t>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בכובא</a:t>
            </a:r>
            <a:r>
              <a:rPr lang="he-IL" dirty="0"/>
              <a:t> </a:t>
            </a:r>
            <a:r>
              <a:rPr lang="he-IL" dirty="0" err="1"/>
              <a:t>וכיתנא</a:t>
            </a:r>
            <a:r>
              <a:rPr lang="he-IL" dirty="0"/>
              <a:t> </a:t>
            </a:r>
          </a:p>
          <a:p>
            <a:r>
              <a:rPr lang="he-IL" dirty="0"/>
              <a:t>הא,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77D565C-A44C-5A4D-5958-D952A0C350AD}"/>
              </a:ext>
            </a:extLst>
          </p:cNvPr>
          <p:cNvSpPr txBox="1"/>
          <p:nvPr/>
        </p:nvSpPr>
        <p:spPr>
          <a:xfrm>
            <a:off x="7333636" y="2822971"/>
            <a:ext cx="2534264" cy="212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b="1" dirty="0"/>
              <a:t>רב </a:t>
            </a:r>
            <a:r>
              <a:rPr lang="he-IL" b="1" dirty="0" err="1"/>
              <a:t>פפא</a:t>
            </a:r>
            <a:r>
              <a:rPr lang="he-IL" b="1" dirty="0"/>
              <a:t> </a:t>
            </a:r>
            <a:r>
              <a:rPr lang="he-IL" dirty="0"/>
              <a:t>אמר </a:t>
            </a:r>
          </a:p>
          <a:p>
            <a:r>
              <a:rPr lang="he-IL" dirty="0"/>
              <a:t>הא והא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r>
              <a:rPr lang="he-IL" dirty="0"/>
              <a:t> </a:t>
            </a:r>
          </a:p>
          <a:p>
            <a:r>
              <a:rPr lang="he-IL" dirty="0"/>
              <a:t>ולא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דאשתייר</a:t>
            </a:r>
            <a:r>
              <a:rPr lang="he-IL" dirty="0"/>
              <a:t> בה מידי </a:t>
            </a:r>
          </a:p>
          <a:p>
            <a:r>
              <a:rPr lang="he-IL" dirty="0"/>
              <a:t>הא, דלא </a:t>
            </a:r>
            <a:r>
              <a:rPr lang="he-IL" dirty="0" err="1"/>
              <a:t>אשתייר</a:t>
            </a:r>
            <a:r>
              <a:rPr lang="he-IL" dirty="0"/>
              <a:t> בה מידי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7D3DE96-3BCE-A71A-CEAF-034BEADD5F2B}"/>
              </a:ext>
            </a:extLst>
          </p:cNvPr>
          <p:cNvSpPr txBox="1"/>
          <p:nvPr/>
        </p:nvSpPr>
        <p:spPr>
          <a:xfrm>
            <a:off x="3855046" y="2796763"/>
            <a:ext cx="2882568" cy="2134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b="1" dirty="0" err="1"/>
              <a:t>ואיבעית</a:t>
            </a:r>
            <a:r>
              <a:rPr lang="he-IL" b="1" dirty="0"/>
              <a:t> אימא </a:t>
            </a:r>
          </a:p>
          <a:p>
            <a:r>
              <a:rPr lang="he-IL" dirty="0"/>
              <a:t>הא והא דלא </a:t>
            </a:r>
            <a:r>
              <a:rPr lang="he-IL" dirty="0" err="1"/>
              <a:t>אשתייר</a:t>
            </a:r>
            <a:r>
              <a:rPr lang="he-IL" dirty="0"/>
              <a:t> בה מידי </a:t>
            </a:r>
          </a:p>
          <a:p>
            <a:r>
              <a:rPr lang="he-IL" dirty="0"/>
              <a:t>ולא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דמהדרי</a:t>
            </a:r>
            <a:r>
              <a:rPr lang="he-IL" dirty="0"/>
              <a:t> אפיה לגבי </a:t>
            </a:r>
            <a:r>
              <a:rPr lang="he-IL" dirty="0" err="1"/>
              <a:t>פירי</a:t>
            </a:r>
            <a:r>
              <a:rPr lang="he-IL" dirty="0"/>
              <a:t> </a:t>
            </a:r>
          </a:p>
          <a:p>
            <a:r>
              <a:rPr lang="he-IL" dirty="0"/>
              <a:t>הא, דלא מהדרי אפיה לגבי </a:t>
            </a:r>
            <a:r>
              <a:rPr lang="he-IL" dirty="0" err="1"/>
              <a:t>פירי</a:t>
            </a:r>
            <a:r>
              <a:rPr lang="he-IL" dirty="0"/>
              <a:t> 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001E6FCF-A8AB-AC95-6F6F-9D88ED74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422" y="5419563"/>
            <a:ext cx="1020759" cy="1434757"/>
          </a:xfrm>
          <a:prstGeom prst="rect">
            <a:avLst/>
          </a:prstGeom>
        </p:spPr>
      </p:pic>
      <p:pic>
        <p:nvPicPr>
          <p:cNvPr id="4" name="תמונה 3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D764B8B-B464-5CF5-9836-856EBD34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475" y="5419563"/>
            <a:ext cx="1000525" cy="1434757"/>
          </a:xfrm>
          <a:prstGeom prst="rect">
            <a:avLst/>
          </a:prstGeom>
        </p:spPr>
      </p:pic>
      <p:pic>
        <p:nvPicPr>
          <p:cNvPr id="7" name="תמונה 6" descr="תמונה שמכילה אדם, הנעלה, לבוש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8C5C8B5-6D98-221A-DF87-79F0F4EF8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800" y="5419563"/>
            <a:ext cx="970564" cy="1438437"/>
          </a:xfrm>
          <a:prstGeom prst="rect">
            <a:avLst/>
          </a:prstGeom>
        </p:spPr>
      </p:pic>
      <p:pic>
        <p:nvPicPr>
          <p:cNvPr id="9" name="גרפיקה 8" descr="תג 3 קו מיתאר">
            <a:extLst>
              <a:ext uri="{FF2B5EF4-FFF2-40B4-BE49-F238E27FC236}">
                <a16:creationId xmlns:a16="http://schemas.microsoft.com/office/drawing/2014/main" id="{1F839A9C-51D7-FFBE-7377-B8E55108F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800" y="4983016"/>
            <a:ext cx="569816" cy="569816"/>
          </a:xfrm>
          <a:prstGeom prst="rect">
            <a:avLst/>
          </a:prstGeom>
        </p:spPr>
      </p:pic>
      <p:pic>
        <p:nvPicPr>
          <p:cNvPr id="10" name="גרפיקה 9" descr="תג קו מיתאר">
            <a:extLst>
              <a:ext uri="{FF2B5EF4-FFF2-40B4-BE49-F238E27FC236}">
                <a16:creationId xmlns:a16="http://schemas.microsoft.com/office/drawing/2014/main" id="{D2E63D07-CAF2-E971-8751-24EC6A2F4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6136" y="4949707"/>
            <a:ext cx="569816" cy="569816"/>
          </a:xfrm>
          <a:prstGeom prst="rect">
            <a:avLst/>
          </a:prstGeom>
        </p:spPr>
      </p:pic>
      <p:pic>
        <p:nvPicPr>
          <p:cNvPr id="12" name="גרפיקה 11" descr="תג 1 קו מיתאר">
            <a:extLst>
              <a:ext uri="{FF2B5EF4-FFF2-40B4-BE49-F238E27FC236}">
                <a16:creationId xmlns:a16="http://schemas.microsoft.com/office/drawing/2014/main" id="{58EDE458-6AA4-0835-2A51-76563A0B1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68746" y="4560165"/>
            <a:ext cx="569816" cy="569816"/>
          </a:xfrm>
          <a:prstGeom prst="rect">
            <a:avLst/>
          </a:prstGeom>
        </p:spPr>
      </p:pic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2259FF6B-F75D-D270-E970-84D2474D0518}"/>
              </a:ext>
            </a:extLst>
          </p:cNvPr>
          <p:cNvGrpSpPr/>
          <p:nvPr/>
        </p:nvGrpSpPr>
        <p:grpSpPr>
          <a:xfrm>
            <a:off x="3223591" y="1081668"/>
            <a:ext cx="4129200" cy="3224880"/>
            <a:chOff x="3223591" y="1081668"/>
            <a:chExt cx="4129200" cy="32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דיו 12">
                  <a:extLst>
                    <a:ext uri="{FF2B5EF4-FFF2-40B4-BE49-F238E27FC236}">
                      <a16:creationId xmlns:a16="http://schemas.microsoft.com/office/drawing/2014/main" id="{B8F0F353-EDA1-EDB8-294D-6A83DC64B6F2}"/>
                    </a:ext>
                  </a:extLst>
                </p14:cNvPr>
                <p14:cNvContentPartPr/>
                <p14:nvPr/>
              </p14:nvContentPartPr>
              <p14:xfrm>
                <a:off x="3223591" y="1188228"/>
                <a:ext cx="4116600" cy="3118320"/>
              </p14:xfrm>
            </p:contentPart>
          </mc:Choice>
          <mc:Fallback xmlns="">
            <p:pic>
              <p:nvPicPr>
                <p:cNvPr id="13" name="דיו 12">
                  <a:extLst>
                    <a:ext uri="{FF2B5EF4-FFF2-40B4-BE49-F238E27FC236}">
                      <a16:creationId xmlns:a16="http://schemas.microsoft.com/office/drawing/2014/main" id="{B8F0F353-EDA1-EDB8-294D-6A83DC64B6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05951" y="1170228"/>
                  <a:ext cx="4152240" cy="31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דיו 15">
                  <a:extLst>
                    <a:ext uri="{FF2B5EF4-FFF2-40B4-BE49-F238E27FC236}">
                      <a16:creationId xmlns:a16="http://schemas.microsoft.com/office/drawing/2014/main" id="{F57CB050-79C4-EB61-874A-C8341A4F4E02}"/>
                    </a:ext>
                  </a:extLst>
                </p14:cNvPr>
                <p14:cNvContentPartPr/>
                <p14:nvPr/>
              </p14:nvContentPartPr>
              <p14:xfrm>
                <a:off x="7236511" y="1081668"/>
                <a:ext cx="116280" cy="199080"/>
              </p14:xfrm>
            </p:contentPart>
          </mc:Choice>
          <mc:Fallback xmlns="">
            <p:pic>
              <p:nvPicPr>
                <p:cNvPr id="16" name="דיו 15">
                  <a:extLst>
                    <a:ext uri="{FF2B5EF4-FFF2-40B4-BE49-F238E27FC236}">
                      <a16:creationId xmlns:a16="http://schemas.microsoft.com/office/drawing/2014/main" id="{F57CB050-79C4-EB61-874A-C8341A4F4E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18511" y="1063668"/>
                  <a:ext cx="15192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63CF470B-3FFB-C00B-AD40-C81240204AC0}"/>
              </a:ext>
            </a:extLst>
          </p:cNvPr>
          <p:cNvGrpSpPr/>
          <p:nvPr/>
        </p:nvGrpSpPr>
        <p:grpSpPr>
          <a:xfrm>
            <a:off x="6705511" y="1946748"/>
            <a:ext cx="3812400" cy="2792520"/>
            <a:chOff x="6705511" y="1946748"/>
            <a:chExt cx="3812400" cy="27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דיו 18">
                  <a:extLst>
                    <a:ext uri="{FF2B5EF4-FFF2-40B4-BE49-F238E27FC236}">
                      <a16:creationId xmlns:a16="http://schemas.microsoft.com/office/drawing/2014/main" id="{72FF6AC8-EC0A-D4EE-3C40-94ABBE984D8E}"/>
                    </a:ext>
                  </a:extLst>
                </p14:cNvPr>
                <p14:cNvContentPartPr/>
                <p14:nvPr/>
              </p14:nvContentPartPr>
              <p14:xfrm>
                <a:off x="6705511" y="2111628"/>
                <a:ext cx="3771720" cy="2627640"/>
              </p14:xfrm>
            </p:contentPart>
          </mc:Choice>
          <mc:Fallback xmlns="">
            <p:pic>
              <p:nvPicPr>
                <p:cNvPr id="19" name="דיו 18">
                  <a:extLst>
                    <a:ext uri="{FF2B5EF4-FFF2-40B4-BE49-F238E27FC236}">
                      <a16:creationId xmlns:a16="http://schemas.microsoft.com/office/drawing/2014/main" id="{72FF6AC8-EC0A-D4EE-3C40-94ABBE984D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87511" y="2093988"/>
                  <a:ext cx="3807360" cy="26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דיו 20">
                  <a:extLst>
                    <a:ext uri="{FF2B5EF4-FFF2-40B4-BE49-F238E27FC236}">
                      <a16:creationId xmlns:a16="http://schemas.microsoft.com/office/drawing/2014/main" id="{00755311-B4FD-1673-0904-03DFE88FDB0F}"/>
                    </a:ext>
                  </a:extLst>
                </p14:cNvPr>
                <p14:cNvContentPartPr/>
                <p14:nvPr/>
              </p14:nvContentPartPr>
              <p14:xfrm>
                <a:off x="10264471" y="1946748"/>
                <a:ext cx="253440" cy="197640"/>
              </p14:xfrm>
            </p:contentPart>
          </mc:Choice>
          <mc:Fallback xmlns="">
            <p:pic>
              <p:nvPicPr>
                <p:cNvPr id="21" name="דיו 20">
                  <a:extLst>
                    <a:ext uri="{FF2B5EF4-FFF2-40B4-BE49-F238E27FC236}">
                      <a16:creationId xmlns:a16="http://schemas.microsoft.com/office/drawing/2014/main" id="{00755311-B4FD-1673-0904-03DFE88FDB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46831" y="1928748"/>
                  <a:ext cx="289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דיו 23">
                  <a:extLst>
                    <a:ext uri="{FF2B5EF4-FFF2-40B4-BE49-F238E27FC236}">
                      <a16:creationId xmlns:a16="http://schemas.microsoft.com/office/drawing/2014/main" id="{D13B8A26-09FA-4FEB-6FA3-0D65ACD5130E}"/>
                    </a:ext>
                  </a:extLst>
                </p14:cNvPr>
                <p14:cNvContentPartPr/>
                <p14:nvPr/>
              </p14:nvContentPartPr>
              <p14:xfrm>
                <a:off x="10283911" y="1996068"/>
                <a:ext cx="178200" cy="191520"/>
              </p14:xfrm>
            </p:contentPart>
          </mc:Choice>
          <mc:Fallback xmlns="">
            <p:pic>
              <p:nvPicPr>
                <p:cNvPr id="24" name="דיו 23">
                  <a:extLst>
                    <a:ext uri="{FF2B5EF4-FFF2-40B4-BE49-F238E27FC236}">
                      <a16:creationId xmlns:a16="http://schemas.microsoft.com/office/drawing/2014/main" id="{D13B8A26-09FA-4FEB-6FA3-0D65ACD513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66271" y="1978428"/>
                  <a:ext cx="21384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דיו 26">
                <a:extLst>
                  <a:ext uri="{FF2B5EF4-FFF2-40B4-BE49-F238E27FC236}">
                    <a16:creationId xmlns:a16="http://schemas.microsoft.com/office/drawing/2014/main" id="{B09A6155-F374-7317-C0E2-284DD0F2D492}"/>
                  </a:ext>
                </a:extLst>
              </p14:cNvPr>
              <p14:cNvContentPartPr/>
              <p14:nvPr/>
            </p14:nvContentPartPr>
            <p14:xfrm>
              <a:off x="10412071" y="985908"/>
              <a:ext cx="645480" cy="354240"/>
            </p14:xfrm>
          </p:contentPart>
        </mc:Choice>
        <mc:Fallback xmlns="">
          <p:pic>
            <p:nvPicPr>
              <p:cNvPr id="27" name="דיו 26">
                <a:extLst>
                  <a:ext uri="{FF2B5EF4-FFF2-40B4-BE49-F238E27FC236}">
                    <a16:creationId xmlns:a16="http://schemas.microsoft.com/office/drawing/2014/main" id="{B09A6155-F374-7317-C0E2-284DD0F2D4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05951" y="979788"/>
                <a:ext cx="65772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819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665DD-8D86-1390-A9CA-DB5F485D3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05E7FD8-E78C-4BB7-953E-A699D32E7002}"/>
              </a:ext>
            </a:extLst>
          </p:cNvPr>
          <p:cNvSpPr txBox="1"/>
          <p:nvPr/>
        </p:nvSpPr>
        <p:spPr>
          <a:xfrm>
            <a:off x="8731044" y="95825"/>
            <a:ext cx="3158611" cy="2126736"/>
          </a:xfrm>
          <a:prstGeom prst="rect">
            <a:avLst/>
          </a:prstGeom>
          <a:solidFill>
            <a:srgbClr val="FFFF99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lnSpc>
                <a:spcPct val="150000"/>
              </a:lnSpc>
              <a:defRPr sz="2400" b="1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algn="r"/>
            <a:r>
              <a:rPr lang="he-IL" sz="1800" b="0" dirty="0" err="1"/>
              <a:t>תנינא</a:t>
            </a:r>
            <a:r>
              <a:rPr lang="he-IL" sz="1800" b="0" dirty="0"/>
              <a:t> להא </a:t>
            </a:r>
          </a:p>
          <a:p>
            <a:pPr algn="r"/>
            <a:r>
              <a:rPr lang="he-IL" sz="1800" b="0" dirty="0"/>
              <a:t>דתנו רבנן </a:t>
            </a:r>
          </a:p>
          <a:p>
            <a:pPr algn="r"/>
            <a:r>
              <a:rPr lang="he-IL" sz="1800" b="0" dirty="0"/>
              <a:t>מצא כלי - ולפניו פירות, </a:t>
            </a:r>
          </a:p>
          <a:p>
            <a:pPr algn="r"/>
            <a:r>
              <a:rPr lang="he-IL" sz="1800" b="0" dirty="0"/>
              <a:t>כיס - ולפניו מעות </a:t>
            </a:r>
          </a:p>
          <a:p>
            <a:pPr algn="r"/>
            <a:r>
              <a:rPr lang="he-IL" sz="1800" b="0" dirty="0"/>
              <a:t>הרי אלו שלו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26EEEB0-FF03-52BD-A519-E02FBC6C8B1B}"/>
              </a:ext>
            </a:extLst>
          </p:cNvPr>
          <p:cNvSpPr txBox="1"/>
          <p:nvPr/>
        </p:nvSpPr>
        <p:spPr>
          <a:xfrm>
            <a:off x="4717027" y="95825"/>
            <a:ext cx="3883741" cy="2542234"/>
          </a:xfrm>
          <a:prstGeom prst="rect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b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 err="1"/>
              <a:t>ורמינהו</a:t>
            </a:r>
            <a:r>
              <a:rPr lang="he-IL" dirty="0"/>
              <a:t> </a:t>
            </a:r>
          </a:p>
          <a:p>
            <a:r>
              <a:rPr lang="he-IL" dirty="0"/>
              <a:t>מצא דבר שאין בו סימן בצד דבר שיש בו סימן </a:t>
            </a:r>
          </a:p>
          <a:p>
            <a:r>
              <a:rPr lang="he-IL" dirty="0"/>
              <a:t>חייב להכריז </a:t>
            </a:r>
          </a:p>
          <a:p>
            <a:endParaRPr lang="he-IL" dirty="0"/>
          </a:p>
          <a:p>
            <a:r>
              <a:rPr lang="he-IL" dirty="0"/>
              <a:t>בא בעל סימן ונטל את שלו, </a:t>
            </a:r>
          </a:p>
          <a:p>
            <a:r>
              <a:rPr lang="he-IL" dirty="0"/>
              <a:t>זכה הלה בדבר שאין בו סימן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C86F26F-CB09-2AC7-B89E-6CDA579D6080}"/>
              </a:ext>
            </a:extLst>
          </p:cNvPr>
          <p:cNvSpPr txBox="1"/>
          <p:nvPr/>
        </p:nvSpPr>
        <p:spPr>
          <a:xfrm>
            <a:off x="10064544" y="2796763"/>
            <a:ext cx="1907459" cy="171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אמר </a:t>
            </a:r>
            <a:r>
              <a:rPr lang="he-IL" b="1" dirty="0"/>
              <a:t>רב </a:t>
            </a:r>
            <a:r>
              <a:rPr lang="he-IL" b="1" dirty="0" err="1"/>
              <a:t>זביד</a:t>
            </a:r>
            <a:r>
              <a:rPr lang="he-IL" b="1" dirty="0"/>
              <a:t> </a:t>
            </a:r>
          </a:p>
          <a:p>
            <a:r>
              <a:rPr lang="he-IL" dirty="0"/>
              <a:t>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בכובא</a:t>
            </a:r>
            <a:r>
              <a:rPr lang="he-IL" dirty="0"/>
              <a:t> </a:t>
            </a:r>
            <a:r>
              <a:rPr lang="he-IL" dirty="0" err="1"/>
              <a:t>וכיתנא</a:t>
            </a:r>
            <a:r>
              <a:rPr lang="he-IL" dirty="0"/>
              <a:t> </a:t>
            </a:r>
          </a:p>
          <a:p>
            <a:r>
              <a:rPr lang="he-IL" dirty="0"/>
              <a:t>הא,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FB97D15-367F-1F3D-FD3B-E1F97E1AF7F1}"/>
              </a:ext>
            </a:extLst>
          </p:cNvPr>
          <p:cNvSpPr txBox="1"/>
          <p:nvPr/>
        </p:nvSpPr>
        <p:spPr>
          <a:xfrm>
            <a:off x="7333636" y="2822971"/>
            <a:ext cx="2534264" cy="212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b="1" dirty="0"/>
              <a:t>רב </a:t>
            </a:r>
            <a:r>
              <a:rPr lang="he-IL" b="1" dirty="0" err="1"/>
              <a:t>פפא</a:t>
            </a:r>
            <a:r>
              <a:rPr lang="he-IL" b="1" dirty="0"/>
              <a:t> </a:t>
            </a:r>
            <a:r>
              <a:rPr lang="he-IL" dirty="0"/>
              <a:t>אמר </a:t>
            </a:r>
          </a:p>
          <a:p>
            <a:r>
              <a:rPr lang="he-IL" dirty="0"/>
              <a:t>הא והא </a:t>
            </a:r>
            <a:r>
              <a:rPr lang="he-IL" dirty="0" err="1"/>
              <a:t>בצנא</a:t>
            </a:r>
            <a:r>
              <a:rPr lang="he-IL" dirty="0"/>
              <a:t> </a:t>
            </a:r>
            <a:r>
              <a:rPr lang="he-IL" dirty="0" err="1"/>
              <a:t>ופירי</a:t>
            </a:r>
            <a:r>
              <a:rPr lang="he-IL" dirty="0"/>
              <a:t> </a:t>
            </a:r>
          </a:p>
          <a:p>
            <a:r>
              <a:rPr lang="he-IL" dirty="0"/>
              <a:t>ולא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דאשתייר</a:t>
            </a:r>
            <a:r>
              <a:rPr lang="he-IL" dirty="0"/>
              <a:t> בה מידי </a:t>
            </a:r>
          </a:p>
          <a:p>
            <a:r>
              <a:rPr lang="he-IL" dirty="0"/>
              <a:t>הא, דלא </a:t>
            </a:r>
            <a:r>
              <a:rPr lang="he-IL" dirty="0" err="1"/>
              <a:t>אשתייר</a:t>
            </a:r>
            <a:r>
              <a:rPr lang="he-IL" dirty="0"/>
              <a:t> בה מידי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D07BFB5-A979-6EED-1B9A-CBFFC78F8276}"/>
              </a:ext>
            </a:extLst>
          </p:cNvPr>
          <p:cNvSpPr txBox="1"/>
          <p:nvPr/>
        </p:nvSpPr>
        <p:spPr>
          <a:xfrm>
            <a:off x="4254424" y="2822971"/>
            <a:ext cx="2882568" cy="2134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b="1" dirty="0" err="1"/>
              <a:t>ואיבעית</a:t>
            </a:r>
            <a:r>
              <a:rPr lang="he-IL" b="1" dirty="0"/>
              <a:t> אימא </a:t>
            </a:r>
          </a:p>
          <a:p>
            <a:r>
              <a:rPr lang="he-IL" dirty="0"/>
              <a:t>הא והא דלא </a:t>
            </a:r>
            <a:r>
              <a:rPr lang="he-IL" dirty="0" err="1"/>
              <a:t>אשתייר</a:t>
            </a:r>
            <a:r>
              <a:rPr lang="he-IL" dirty="0"/>
              <a:t> בה מידי </a:t>
            </a:r>
          </a:p>
          <a:p>
            <a:r>
              <a:rPr lang="he-IL" dirty="0"/>
              <a:t>ולא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הא, </a:t>
            </a:r>
            <a:r>
              <a:rPr lang="he-IL" dirty="0" err="1"/>
              <a:t>דמהדרי</a:t>
            </a:r>
            <a:r>
              <a:rPr lang="he-IL" dirty="0"/>
              <a:t> אפיה לגבי </a:t>
            </a:r>
            <a:r>
              <a:rPr lang="he-IL" dirty="0" err="1"/>
              <a:t>פירי</a:t>
            </a:r>
            <a:r>
              <a:rPr lang="he-IL" dirty="0"/>
              <a:t> </a:t>
            </a:r>
          </a:p>
          <a:p>
            <a:r>
              <a:rPr lang="he-IL" dirty="0"/>
              <a:t>הא, דלא מהדרי אפיה לגבי </a:t>
            </a:r>
            <a:r>
              <a:rPr lang="he-IL" dirty="0" err="1"/>
              <a:t>פירי</a:t>
            </a:r>
            <a:r>
              <a:rPr lang="he-IL" dirty="0"/>
              <a:t> 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E2DE6A2-4CA5-3ECE-27A0-D929C12BBBAC}"/>
              </a:ext>
            </a:extLst>
          </p:cNvPr>
          <p:cNvSpPr txBox="1"/>
          <p:nvPr/>
        </p:nvSpPr>
        <p:spPr>
          <a:xfrm>
            <a:off x="1096667" y="2831115"/>
            <a:ext cx="2882568" cy="212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b="1" dirty="0" err="1"/>
              <a:t>ואיבעית</a:t>
            </a:r>
            <a:r>
              <a:rPr lang="he-IL" b="1" dirty="0"/>
              <a:t> אימא </a:t>
            </a:r>
          </a:p>
          <a:p>
            <a:r>
              <a:rPr lang="he-IL" dirty="0"/>
              <a:t>הא והא </a:t>
            </a:r>
            <a:r>
              <a:rPr lang="he-IL" dirty="0" err="1"/>
              <a:t>דמהדרי</a:t>
            </a:r>
            <a:r>
              <a:rPr lang="he-IL" dirty="0"/>
              <a:t> אפיה לגבי </a:t>
            </a:r>
            <a:r>
              <a:rPr lang="he-IL" dirty="0" err="1"/>
              <a:t>פירי</a:t>
            </a:r>
            <a:r>
              <a:rPr lang="he-IL" dirty="0"/>
              <a:t> </a:t>
            </a:r>
          </a:p>
          <a:p>
            <a:r>
              <a:rPr lang="he-IL" dirty="0"/>
              <a:t>ולא </a:t>
            </a:r>
            <a:r>
              <a:rPr lang="he-IL" dirty="0" err="1"/>
              <a:t>קשיא</a:t>
            </a:r>
            <a:r>
              <a:rPr lang="he-IL" dirty="0"/>
              <a:t>, </a:t>
            </a:r>
          </a:p>
          <a:p>
            <a:r>
              <a:rPr lang="he-IL" dirty="0"/>
              <a:t>הא דאית לה </a:t>
            </a:r>
            <a:r>
              <a:rPr lang="he-IL" dirty="0" err="1"/>
              <a:t>אוגנין</a:t>
            </a:r>
            <a:r>
              <a:rPr lang="he-IL" dirty="0"/>
              <a:t> </a:t>
            </a:r>
            <a:r>
              <a:rPr lang="he-IL" dirty="0" err="1"/>
              <a:t>לצנא</a:t>
            </a:r>
            <a:r>
              <a:rPr lang="he-IL" dirty="0"/>
              <a:t> </a:t>
            </a:r>
          </a:p>
          <a:p>
            <a:r>
              <a:rPr lang="he-IL" dirty="0"/>
              <a:t>הא דלית לה </a:t>
            </a:r>
            <a:r>
              <a:rPr lang="he-IL" dirty="0" err="1"/>
              <a:t>אוגנין</a:t>
            </a:r>
            <a:r>
              <a:rPr lang="he-IL" dirty="0"/>
              <a:t> </a:t>
            </a:r>
            <a:r>
              <a:rPr lang="he-IL" dirty="0" err="1"/>
              <a:t>לצנא</a:t>
            </a:r>
            <a:endParaRPr lang="he-IL" dirty="0"/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ACD7EA07-6318-5F61-61E6-B59C6756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906" y="5423243"/>
            <a:ext cx="1020759" cy="1434757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887013D6-EE47-0D82-2B49-35DDF74FB0C0}"/>
              </a:ext>
            </a:extLst>
          </p:cNvPr>
          <p:cNvSpPr txBox="1"/>
          <p:nvPr/>
        </p:nvSpPr>
        <p:spPr>
          <a:xfrm>
            <a:off x="100781" y="5965615"/>
            <a:ext cx="6896577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>
                <a:latin typeface="Guttman Rashi" panose="02010401010101010101" pitchFamily="2" charset="-79"/>
                <a:cs typeface="Guttman Rashi" panose="02010401010101010101" pitchFamily="2" charset="-79"/>
              </a:defRPr>
            </a:lvl1pPr>
          </a:lstStyle>
          <a:p>
            <a:r>
              <a:rPr lang="he-IL" dirty="0"/>
              <a:t>הכי </a:t>
            </a:r>
            <a:r>
              <a:rPr lang="he-IL" dirty="0" err="1"/>
              <a:t>גרסינן</a:t>
            </a:r>
            <a:r>
              <a:rPr lang="he-IL" dirty="0"/>
              <a:t> - הא והא דלא </a:t>
            </a:r>
            <a:r>
              <a:rPr lang="he-IL" dirty="0" err="1"/>
              <a:t>אשתייר</a:t>
            </a:r>
            <a:r>
              <a:rPr lang="he-IL" dirty="0"/>
              <a:t> ביה מידי:</a:t>
            </a:r>
          </a:p>
          <a:p>
            <a:r>
              <a:rPr lang="he-IL" dirty="0"/>
              <a:t>הא דאית ליה </a:t>
            </a:r>
            <a:r>
              <a:rPr lang="he-IL" dirty="0" err="1"/>
              <a:t>אוגנין</a:t>
            </a:r>
            <a:r>
              <a:rPr lang="he-IL" dirty="0"/>
              <a:t> - לאו מיניה נפל, דאי מיניה נפל </a:t>
            </a:r>
            <a:r>
              <a:rPr lang="he-IL" dirty="0" err="1"/>
              <a:t>הוה</a:t>
            </a:r>
            <a:r>
              <a:rPr lang="he-IL" dirty="0"/>
              <a:t> משתייר ביה מידי:</a:t>
            </a:r>
          </a:p>
        </p:txBody>
      </p:sp>
      <p:pic>
        <p:nvPicPr>
          <p:cNvPr id="4" name="תמונה 3" descr="תמונה שמכילה אדם, לבוש, הנעלה, מכנס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1DD40139-8FDF-2DE5-D7C2-0989EFDC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475" y="5419563"/>
            <a:ext cx="1000525" cy="1434757"/>
          </a:xfrm>
          <a:prstGeom prst="rect">
            <a:avLst/>
          </a:prstGeom>
        </p:spPr>
      </p:pic>
      <p:pic>
        <p:nvPicPr>
          <p:cNvPr id="2" name="תמונה 1" descr="תמונה שמכילה אדם, הנעלה, לבוש, ג'ינ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8F99DB3-EFEE-96F4-8A12-5C4C9B0BB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800" y="5419563"/>
            <a:ext cx="970564" cy="1438437"/>
          </a:xfrm>
          <a:prstGeom prst="rect">
            <a:avLst/>
          </a:prstGeom>
        </p:spPr>
      </p:pic>
      <p:pic>
        <p:nvPicPr>
          <p:cNvPr id="7" name="גרפיקה 6" descr="תג 4 קו מיתאר">
            <a:extLst>
              <a:ext uri="{FF2B5EF4-FFF2-40B4-BE49-F238E27FC236}">
                <a16:creationId xmlns:a16="http://schemas.microsoft.com/office/drawing/2014/main" id="{9FCB1242-9AC6-0A11-B470-A321EF8B6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3043" y="4957851"/>
            <a:ext cx="569816" cy="569816"/>
          </a:xfrm>
          <a:prstGeom prst="rect">
            <a:avLst/>
          </a:prstGeom>
        </p:spPr>
      </p:pic>
      <p:pic>
        <p:nvPicPr>
          <p:cNvPr id="10" name="גרפיקה 9" descr="תג 3 קו מיתאר">
            <a:extLst>
              <a:ext uri="{FF2B5EF4-FFF2-40B4-BE49-F238E27FC236}">
                <a16:creationId xmlns:a16="http://schemas.microsoft.com/office/drawing/2014/main" id="{50DC66DB-822B-FA2A-A0E6-99CA22D2B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0800" y="4983016"/>
            <a:ext cx="569816" cy="569816"/>
          </a:xfrm>
          <a:prstGeom prst="rect">
            <a:avLst/>
          </a:prstGeom>
        </p:spPr>
      </p:pic>
      <p:pic>
        <p:nvPicPr>
          <p:cNvPr id="13" name="גרפיקה 12" descr="תג קו מיתאר">
            <a:extLst>
              <a:ext uri="{FF2B5EF4-FFF2-40B4-BE49-F238E27FC236}">
                <a16:creationId xmlns:a16="http://schemas.microsoft.com/office/drawing/2014/main" id="{5401D430-15F7-169F-59E3-5BFB09FF8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46136" y="4949707"/>
            <a:ext cx="569816" cy="569816"/>
          </a:xfrm>
          <a:prstGeom prst="rect">
            <a:avLst/>
          </a:prstGeom>
        </p:spPr>
      </p:pic>
      <p:pic>
        <p:nvPicPr>
          <p:cNvPr id="17" name="גרפיקה 16" descr="תג 1 קו מיתאר">
            <a:extLst>
              <a:ext uri="{FF2B5EF4-FFF2-40B4-BE49-F238E27FC236}">
                <a16:creationId xmlns:a16="http://schemas.microsoft.com/office/drawing/2014/main" id="{C079C690-4BF2-54EA-8F6A-C9716E5EB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8746" y="4560165"/>
            <a:ext cx="569816" cy="5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964143-B037-B506-9776-D9F60CDF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A3E934-D73F-3F8D-88E9-54177324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504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37379</TotalTime>
  <Words>1905</Words>
  <Application>Microsoft Office PowerPoint</Application>
  <PresentationFormat>מסך רחב</PresentationFormat>
  <Paragraphs>288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Assistant</vt:lpstr>
      <vt:lpstr>Guttman Drogolin</vt:lpstr>
      <vt:lpstr>ערכת נושא Office</vt:lpstr>
      <vt:lpstr>מצא  פירות מפוזרין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מעות מפוזרות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מעות מפוזרות 2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דוד מאיר בן זזון</dc:creator>
  <cp:lastModifiedBy>דוד מאיר בן זזון</cp:lastModifiedBy>
  <cp:revision>2</cp:revision>
  <dcterms:created xsi:type="dcterms:W3CDTF">2025-12-08T08:24:37Z</dcterms:created>
  <dcterms:modified xsi:type="dcterms:W3CDTF">2026-01-20T13:40:21Z</dcterms:modified>
</cp:coreProperties>
</file>