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46"/>
  </p:notesMasterIdLst>
  <p:sldIdLst>
    <p:sldId id="256" r:id="rId2"/>
    <p:sldId id="259" r:id="rId3"/>
    <p:sldId id="260" r:id="rId4"/>
    <p:sldId id="261" r:id="rId5"/>
    <p:sldId id="262" r:id="rId6"/>
    <p:sldId id="257" r:id="rId7"/>
    <p:sldId id="263" r:id="rId8"/>
    <p:sldId id="264" r:id="rId9"/>
    <p:sldId id="268" r:id="rId10"/>
    <p:sldId id="265" r:id="rId11"/>
    <p:sldId id="269" r:id="rId12"/>
    <p:sldId id="266" r:id="rId13"/>
    <p:sldId id="258" r:id="rId14"/>
    <p:sldId id="286" r:id="rId15"/>
    <p:sldId id="271" r:id="rId16"/>
    <p:sldId id="272" r:id="rId17"/>
    <p:sldId id="273" r:id="rId18"/>
    <p:sldId id="267" r:id="rId19"/>
    <p:sldId id="270" r:id="rId20"/>
    <p:sldId id="274" r:id="rId21"/>
    <p:sldId id="277" r:id="rId22"/>
    <p:sldId id="278" r:id="rId23"/>
    <p:sldId id="281" r:id="rId24"/>
    <p:sldId id="287" r:id="rId25"/>
    <p:sldId id="280" r:id="rId26"/>
    <p:sldId id="279" r:id="rId27"/>
    <p:sldId id="288" r:id="rId28"/>
    <p:sldId id="283" r:id="rId29"/>
    <p:sldId id="284" r:id="rId30"/>
    <p:sldId id="285" r:id="rId31"/>
    <p:sldId id="275" r:id="rId32"/>
    <p:sldId id="289" r:id="rId33"/>
    <p:sldId id="276" r:id="rId34"/>
    <p:sldId id="301" r:id="rId35"/>
    <p:sldId id="306" r:id="rId36"/>
    <p:sldId id="290" r:id="rId37"/>
    <p:sldId id="302" r:id="rId38"/>
    <p:sldId id="291" r:id="rId39"/>
    <p:sldId id="297" r:id="rId40"/>
    <p:sldId id="292" r:id="rId41"/>
    <p:sldId id="303" r:id="rId42"/>
    <p:sldId id="304" r:id="rId43"/>
    <p:sldId id="305" r:id="rId44"/>
    <p:sldId id="293" r:id="rId45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FDC5"/>
    <a:srgbClr val="F4FDC5"/>
    <a:srgbClr val="FCA17D"/>
    <a:srgbClr val="99FF66"/>
    <a:srgbClr val="FFFF66"/>
    <a:srgbClr val="C783BB"/>
    <a:srgbClr val="84DEFC"/>
    <a:srgbClr val="020304"/>
    <a:srgbClr val="FF66FF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745A10-2696-45EA-BD51-8E2E9E55050A}" v="907" dt="2025-11-18T09:23:16.8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00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דוד מאיר בן זזון" userId="e7612cab-8878-4673-b9da-7c366ac745b2" providerId="ADAL" clId="{CAFF14FF-A4F0-49DC-A460-9E540BD2701A}"/>
    <pc:docChg chg="undo redo custSel addSld delSld modSld sldOrd modMainMaster">
      <pc:chgData name="דוד מאיר בן זזון" userId="e7612cab-8878-4673-b9da-7c366ac745b2" providerId="ADAL" clId="{CAFF14FF-A4F0-49DC-A460-9E540BD2701A}" dt="2025-11-18T09:23:16.849" v="4166"/>
      <pc:docMkLst>
        <pc:docMk/>
      </pc:docMkLst>
      <pc:sldChg chg="addSp modSp mod modTransition setBg modAnim">
        <pc:chgData name="דוד מאיר בן זזון" userId="e7612cab-8878-4673-b9da-7c366ac745b2" providerId="ADAL" clId="{CAFF14FF-A4F0-49DC-A460-9E540BD2701A}" dt="2025-10-29T20:59:05.468" v="2885" actId="1035"/>
        <pc:sldMkLst>
          <pc:docMk/>
          <pc:sldMk cId="1489029015" sldId="256"/>
        </pc:sldMkLst>
        <pc:spChg chg="mod">
          <ac:chgData name="דוד מאיר בן זזון" userId="e7612cab-8878-4673-b9da-7c366ac745b2" providerId="ADAL" clId="{CAFF14FF-A4F0-49DC-A460-9E540BD2701A}" dt="2025-10-29T18:52:04.187" v="2109" actId="2711"/>
          <ac:spMkLst>
            <pc:docMk/>
            <pc:sldMk cId="1489029015" sldId="256"/>
            <ac:spMk id="2" creationId="{F969ADE2-017D-6CD4-E648-A1A85842DC7D}"/>
          </ac:spMkLst>
        </pc:spChg>
        <pc:spChg chg="mod">
          <ac:chgData name="דוד מאיר בן זזון" userId="e7612cab-8878-4673-b9da-7c366ac745b2" providerId="ADAL" clId="{CAFF14FF-A4F0-49DC-A460-9E540BD2701A}" dt="2025-10-29T18:52:12.796" v="2110" actId="2711"/>
          <ac:spMkLst>
            <pc:docMk/>
            <pc:sldMk cId="1489029015" sldId="256"/>
            <ac:spMk id="3" creationId="{8CA83657-59A6-652E-A524-FAEC3AE339A3}"/>
          </ac:spMkLst>
        </pc:spChg>
        <pc:spChg chg="add mod">
          <ac:chgData name="דוד מאיר בן זזון" userId="e7612cab-8878-4673-b9da-7c366ac745b2" providerId="ADAL" clId="{CAFF14FF-A4F0-49DC-A460-9E540BD2701A}" dt="2025-10-29T20:59:05.468" v="2885" actId="1035"/>
          <ac:spMkLst>
            <pc:docMk/>
            <pc:sldMk cId="1489029015" sldId="256"/>
            <ac:spMk id="8" creationId="{025B4B95-CC12-7A7E-CF8D-336C4E7E02C6}"/>
          </ac:spMkLst>
        </pc:spChg>
        <pc:spChg chg="add">
          <ac:chgData name="דוד מאיר בן זזון" userId="e7612cab-8878-4673-b9da-7c366ac745b2" providerId="ADAL" clId="{CAFF14FF-A4F0-49DC-A460-9E540BD2701A}" dt="2025-10-29T18:51:38.011" v="2106" actId="26606"/>
          <ac:spMkLst>
            <pc:docMk/>
            <pc:sldMk cId="1489029015" sldId="256"/>
            <ac:spMk id="12" creationId="{72018E1B-E0B9-4440-AFF3-4112E50A2763}"/>
          </ac:spMkLst>
        </pc:spChg>
        <pc:picChg chg="add mod">
          <ac:chgData name="דוד מאיר בן זזון" userId="e7612cab-8878-4673-b9da-7c366ac745b2" providerId="ADAL" clId="{CAFF14FF-A4F0-49DC-A460-9E540BD2701A}" dt="2025-10-29T18:51:45.111" v="2107" actId="27614"/>
          <ac:picMkLst>
            <pc:docMk/>
            <pc:sldMk cId="1489029015" sldId="256"/>
            <ac:picMk id="4" creationId="{3B442D91-2AC6-9DD7-200B-2E5821276F8A}"/>
          </ac:picMkLst>
        </pc:picChg>
        <pc:picChg chg="add mod">
          <ac:chgData name="דוד מאיר בן זזון" userId="e7612cab-8878-4673-b9da-7c366ac745b2" providerId="ADAL" clId="{CAFF14FF-A4F0-49DC-A460-9E540BD2701A}" dt="2025-10-29T18:51:38.011" v="2106" actId="26606"/>
          <ac:picMkLst>
            <pc:docMk/>
            <pc:sldMk cId="1489029015" sldId="256"/>
            <ac:picMk id="5" creationId="{70B0EDA6-7288-13E1-FAFE-212754E5763A}"/>
          </ac:picMkLst>
        </pc:picChg>
        <pc:picChg chg="add mod">
          <ac:chgData name="דוד מאיר בן זזון" userId="e7612cab-8878-4673-b9da-7c366ac745b2" providerId="ADAL" clId="{CAFF14FF-A4F0-49DC-A460-9E540BD2701A}" dt="2025-10-29T18:51:45.603" v="2108" actId="27614"/>
          <ac:picMkLst>
            <pc:docMk/>
            <pc:sldMk cId="1489029015" sldId="256"/>
            <ac:picMk id="6" creationId="{93BF3C54-B59F-292D-AE83-91981B91C132}"/>
          </ac:picMkLst>
        </pc:picChg>
        <pc:picChg chg="add mod ord">
          <ac:chgData name="דוד מאיר בן זזון" userId="e7612cab-8878-4673-b9da-7c366ac745b2" providerId="ADAL" clId="{CAFF14FF-A4F0-49DC-A460-9E540BD2701A}" dt="2025-10-29T18:51:38.011" v="2106" actId="26606"/>
          <ac:picMkLst>
            <pc:docMk/>
            <pc:sldMk cId="1489029015" sldId="256"/>
            <ac:picMk id="7" creationId="{33B7161A-E2D7-C6CA-F055-9EF98C58C2CE}"/>
          </ac:picMkLst>
        </pc:picChg>
      </pc:sldChg>
      <pc:sldChg chg="addSp modSp mod modTransition modAnim">
        <pc:chgData name="דוד מאיר בן זזון" userId="e7612cab-8878-4673-b9da-7c366ac745b2" providerId="ADAL" clId="{CAFF14FF-A4F0-49DC-A460-9E540BD2701A}" dt="2025-10-29T10:25:42.984" v="1344"/>
        <pc:sldMkLst>
          <pc:docMk/>
          <pc:sldMk cId="2045893516" sldId="257"/>
        </pc:sldMkLst>
        <pc:spChg chg="mod">
          <ac:chgData name="דוד מאיר בן זזון" userId="e7612cab-8878-4673-b9da-7c366ac745b2" providerId="ADAL" clId="{CAFF14FF-A4F0-49DC-A460-9E540BD2701A}" dt="2025-10-29T09:30:01.396" v="905" actId="1076"/>
          <ac:spMkLst>
            <pc:docMk/>
            <pc:sldMk cId="2045893516" sldId="257"/>
            <ac:spMk id="5" creationId="{2849C1CD-75F1-17A8-271D-3016171581E3}"/>
          </ac:spMkLst>
        </pc:spChg>
        <pc:spChg chg="add mod">
          <ac:chgData name="דוד מאיר בן זזון" userId="e7612cab-8878-4673-b9da-7c366ac745b2" providerId="ADAL" clId="{CAFF14FF-A4F0-49DC-A460-9E540BD2701A}" dt="2025-10-29T09:30:37.833" v="910" actId="207"/>
          <ac:spMkLst>
            <pc:docMk/>
            <pc:sldMk cId="2045893516" sldId="257"/>
            <ac:spMk id="7" creationId="{148A3923-DF5D-5368-4579-1F684F59FDDD}"/>
          </ac:spMkLst>
        </pc:spChg>
        <pc:spChg chg="add mod">
          <ac:chgData name="דוד מאיר בן זזון" userId="e7612cab-8878-4673-b9da-7c366ac745b2" providerId="ADAL" clId="{CAFF14FF-A4F0-49DC-A460-9E540BD2701A}" dt="2025-10-29T09:30:01.396" v="905" actId="1076"/>
          <ac:spMkLst>
            <pc:docMk/>
            <pc:sldMk cId="2045893516" sldId="257"/>
            <ac:spMk id="9" creationId="{722BE3D3-E26E-6306-8477-595E73E8BBCC}"/>
          </ac:spMkLst>
        </pc:spChg>
        <pc:spChg chg="add mod">
          <ac:chgData name="דוד מאיר בן זזון" userId="e7612cab-8878-4673-b9da-7c366ac745b2" providerId="ADAL" clId="{CAFF14FF-A4F0-49DC-A460-9E540BD2701A}" dt="2025-10-29T09:34:13.908" v="944" actId="403"/>
          <ac:spMkLst>
            <pc:docMk/>
            <pc:sldMk cId="2045893516" sldId="257"/>
            <ac:spMk id="10" creationId="{C0257EC1-92D0-0D29-6807-80D18F31C643}"/>
          </ac:spMkLst>
        </pc:spChg>
        <pc:spChg chg="add mod">
          <ac:chgData name="דוד מאיר בן זזון" userId="e7612cab-8878-4673-b9da-7c366ac745b2" providerId="ADAL" clId="{CAFF14FF-A4F0-49DC-A460-9E540BD2701A}" dt="2025-10-29T09:29:48.479" v="903" actId="1076"/>
          <ac:spMkLst>
            <pc:docMk/>
            <pc:sldMk cId="2045893516" sldId="257"/>
            <ac:spMk id="12" creationId="{E148C475-F8D7-BE14-81C4-1F323782D211}"/>
          </ac:spMkLst>
        </pc:spChg>
        <pc:spChg chg="add mod">
          <ac:chgData name="דוד מאיר בן זזון" userId="e7612cab-8878-4673-b9da-7c366ac745b2" providerId="ADAL" clId="{CAFF14FF-A4F0-49DC-A460-9E540BD2701A}" dt="2025-10-29T09:24:18.085" v="853" actId="113"/>
          <ac:spMkLst>
            <pc:docMk/>
            <pc:sldMk cId="2045893516" sldId="257"/>
            <ac:spMk id="14" creationId="{FAED0FCB-27B9-BF4D-214A-49FFD20F4B07}"/>
          </ac:spMkLst>
        </pc:spChg>
        <pc:spChg chg="add mod">
          <ac:chgData name="דוד מאיר בן זזון" userId="e7612cab-8878-4673-b9da-7c366ac745b2" providerId="ADAL" clId="{CAFF14FF-A4F0-49DC-A460-9E540BD2701A}" dt="2025-10-29T09:30:03.216" v="906" actId="1076"/>
          <ac:spMkLst>
            <pc:docMk/>
            <pc:sldMk cId="2045893516" sldId="257"/>
            <ac:spMk id="16" creationId="{107AE4C1-9546-2B73-4FE0-81AD6732896B}"/>
          </ac:spMkLst>
        </pc:spChg>
        <pc:spChg chg="add mod">
          <ac:chgData name="דוד מאיר בן זזון" userId="e7612cab-8878-4673-b9da-7c366ac745b2" providerId="ADAL" clId="{CAFF14FF-A4F0-49DC-A460-9E540BD2701A}" dt="2025-10-29T09:40:29.728" v="1017" actId="1076"/>
          <ac:spMkLst>
            <pc:docMk/>
            <pc:sldMk cId="2045893516" sldId="257"/>
            <ac:spMk id="18" creationId="{DE4AFCC4-290A-387B-D8D6-30D69C168142}"/>
          </ac:spMkLst>
        </pc:spChg>
        <pc:picChg chg="add mod">
          <ac:chgData name="דוד מאיר בן זזון" userId="e7612cab-8878-4673-b9da-7c366ac745b2" providerId="ADAL" clId="{CAFF14FF-A4F0-49DC-A460-9E540BD2701A}" dt="2025-10-29T09:30:01.396" v="905" actId="1076"/>
          <ac:picMkLst>
            <pc:docMk/>
            <pc:sldMk cId="2045893516" sldId="257"/>
            <ac:picMk id="13" creationId="{C111338E-CEFA-85EC-0C82-42076B71C75A}"/>
          </ac:picMkLst>
        </pc:picChg>
        <pc:picChg chg="add mod">
          <ac:chgData name="דוד מאיר בן זזון" userId="e7612cab-8878-4673-b9da-7c366ac745b2" providerId="ADAL" clId="{CAFF14FF-A4F0-49DC-A460-9E540BD2701A}" dt="2025-10-29T09:23:21.052" v="838" actId="1076"/>
          <ac:picMkLst>
            <pc:docMk/>
            <pc:sldMk cId="2045893516" sldId="257"/>
            <ac:picMk id="17" creationId="{C77EA254-E835-7030-8AE8-CB62F7D06698}"/>
          </ac:picMkLst>
        </pc:picChg>
        <pc:picChg chg="add mod">
          <ac:chgData name="דוד מאיר בן זזון" userId="e7612cab-8878-4673-b9da-7c366ac745b2" providerId="ADAL" clId="{CAFF14FF-A4F0-49DC-A460-9E540BD2701A}" dt="2025-10-29T09:42:32.296" v="1020" actId="1076"/>
          <ac:picMkLst>
            <pc:docMk/>
            <pc:sldMk cId="2045893516" sldId="257"/>
            <ac:picMk id="20" creationId="{74A9D3A7-EBF3-F96D-6A17-0099EB299A79}"/>
          </ac:picMkLst>
        </pc:picChg>
      </pc:sldChg>
      <pc:sldChg chg="delSp modSp mod ord modTransition">
        <pc:chgData name="דוד מאיר בן זזון" userId="e7612cab-8878-4673-b9da-7c366ac745b2" providerId="ADAL" clId="{CAFF14FF-A4F0-49DC-A460-9E540BD2701A}" dt="2025-10-29T10:31:24.081" v="1391" actId="478"/>
        <pc:sldMkLst>
          <pc:docMk/>
          <pc:sldMk cId="3164201841" sldId="258"/>
        </pc:sldMkLst>
      </pc:sldChg>
      <pc:sldChg chg="addSp modSp mod modTransition">
        <pc:chgData name="דוד מאיר בן זזון" userId="e7612cab-8878-4673-b9da-7c366ac745b2" providerId="ADAL" clId="{CAFF14FF-A4F0-49DC-A460-9E540BD2701A}" dt="2025-10-29T10:25:42.984" v="1344"/>
        <pc:sldMkLst>
          <pc:docMk/>
          <pc:sldMk cId="22966891" sldId="259"/>
        </pc:sldMkLst>
        <pc:spChg chg="mod">
          <ac:chgData name="דוד מאיר בן זזון" userId="e7612cab-8878-4673-b9da-7c366ac745b2" providerId="ADAL" clId="{CAFF14FF-A4F0-49DC-A460-9E540BD2701A}" dt="2025-10-28T10:50:23.337" v="9" actId="1076"/>
          <ac:spMkLst>
            <pc:docMk/>
            <pc:sldMk cId="22966891" sldId="259"/>
            <ac:spMk id="5" creationId="{A8F5AA52-AA0A-66CC-AC17-CE76B8E2AE50}"/>
          </ac:spMkLst>
        </pc:spChg>
        <pc:spChg chg="mod">
          <ac:chgData name="דוד מאיר בן זזון" userId="e7612cab-8878-4673-b9da-7c366ac745b2" providerId="ADAL" clId="{CAFF14FF-A4F0-49DC-A460-9E540BD2701A}" dt="2025-10-28T10:50:08.045" v="6" actId="208"/>
          <ac:spMkLst>
            <pc:docMk/>
            <pc:sldMk cId="22966891" sldId="259"/>
            <ac:spMk id="7" creationId="{3A9852A0-B747-D1BD-253C-1201C7205329}"/>
          </ac:spMkLst>
        </pc:spChg>
        <pc:spChg chg="mod">
          <ac:chgData name="דוד מאיר בן זזון" userId="e7612cab-8878-4673-b9da-7c366ac745b2" providerId="ADAL" clId="{CAFF14FF-A4F0-49DC-A460-9E540BD2701A}" dt="2025-10-28T10:50:26.737" v="10" actId="1076"/>
          <ac:spMkLst>
            <pc:docMk/>
            <pc:sldMk cId="22966891" sldId="259"/>
            <ac:spMk id="9" creationId="{C0BD6EAD-548B-3D26-6C1F-BDBC5EEA35CC}"/>
          </ac:spMkLst>
        </pc:spChg>
        <pc:spChg chg="add mod">
          <ac:chgData name="דוד מאיר בן זזון" userId="e7612cab-8878-4673-b9da-7c366ac745b2" providerId="ADAL" clId="{CAFF14FF-A4F0-49DC-A460-9E540BD2701A}" dt="2025-10-28T12:21:58.581" v="28" actId="113"/>
          <ac:spMkLst>
            <pc:docMk/>
            <pc:sldMk cId="22966891" sldId="259"/>
            <ac:spMk id="11" creationId="{3FFA5E54-40A2-F776-1031-1C8BD161C9B6}"/>
          </ac:spMkLst>
        </pc:spChg>
        <pc:picChg chg="add mod modCrop">
          <ac:chgData name="דוד מאיר בן זזון" userId="e7612cab-8878-4673-b9da-7c366ac745b2" providerId="ADAL" clId="{CAFF14FF-A4F0-49DC-A460-9E540BD2701A}" dt="2025-10-28T12:21:50.622" v="27" actId="1076"/>
          <ac:picMkLst>
            <pc:docMk/>
            <pc:sldMk cId="22966891" sldId="259"/>
            <ac:picMk id="13" creationId="{96D9CA33-AED2-A5DE-B0EC-78116655F818}"/>
          </ac:picMkLst>
        </pc:picChg>
      </pc:sldChg>
      <pc:sldChg chg="addSp delSp modSp new mod modTransition delAnim modAnim">
        <pc:chgData name="דוד מאיר בן זזון" userId="e7612cab-8878-4673-b9da-7c366ac745b2" providerId="ADAL" clId="{CAFF14FF-A4F0-49DC-A460-9E540BD2701A}" dt="2025-10-29T10:25:42.984" v="1344"/>
        <pc:sldMkLst>
          <pc:docMk/>
          <pc:sldMk cId="2276369266" sldId="260"/>
        </pc:sldMkLst>
        <pc:spChg chg="add mod">
          <ac:chgData name="דוד מאיר בן זזון" userId="e7612cab-8878-4673-b9da-7c366ac745b2" providerId="ADAL" clId="{CAFF14FF-A4F0-49DC-A460-9E540BD2701A}" dt="2025-10-28T12:28:01.934" v="129" actId="1076"/>
          <ac:spMkLst>
            <pc:docMk/>
            <pc:sldMk cId="2276369266" sldId="260"/>
            <ac:spMk id="5" creationId="{A5EDA56F-78E0-5589-FDF5-2563C83EBB38}"/>
          </ac:spMkLst>
        </pc:spChg>
        <pc:spChg chg="add mod">
          <ac:chgData name="דוד מאיר בן זזון" userId="e7612cab-8878-4673-b9da-7c366ac745b2" providerId="ADAL" clId="{CAFF14FF-A4F0-49DC-A460-9E540BD2701A}" dt="2025-10-28T12:35:25.404" v="206" actId="1076"/>
          <ac:spMkLst>
            <pc:docMk/>
            <pc:sldMk cId="2276369266" sldId="260"/>
            <ac:spMk id="7" creationId="{E25AC5A3-2754-14F0-D305-9476DD7AF4DC}"/>
          </ac:spMkLst>
        </pc:spChg>
        <pc:spChg chg="add mod">
          <ac:chgData name="דוד מאיר בן זזון" userId="e7612cab-8878-4673-b9da-7c366ac745b2" providerId="ADAL" clId="{CAFF14FF-A4F0-49DC-A460-9E540BD2701A}" dt="2025-10-28T12:28:15.214" v="132" actId="1076"/>
          <ac:spMkLst>
            <pc:docMk/>
            <pc:sldMk cId="2276369266" sldId="260"/>
            <ac:spMk id="9" creationId="{BAEDB02F-463A-A1C7-72D3-E9B132B7CAC0}"/>
          </ac:spMkLst>
        </pc:spChg>
        <pc:spChg chg="add mod">
          <ac:chgData name="דוד מאיר בן זזון" userId="e7612cab-8878-4673-b9da-7c366ac745b2" providerId="ADAL" clId="{CAFF14FF-A4F0-49DC-A460-9E540BD2701A}" dt="2025-10-28T12:34:24.149" v="198" actId="20577"/>
          <ac:spMkLst>
            <pc:docMk/>
            <pc:sldMk cId="2276369266" sldId="260"/>
            <ac:spMk id="11" creationId="{E2A689E5-799C-7449-FBA2-D6B14FE216E3}"/>
          </ac:spMkLst>
        </pc:spChg>
        <pc:spChg chg="add mod">
          <ac:chgData name="דוד מאיר בן זזון" userId="e7612cab-8878-4673-b9da-7c366ac745b2" providerId="ADAL" clId="{CAFF14FF-A4F0-49DC-A460-9E540BD2701A}" dt="2025-10-28T12:36:03.750" v="210" actId="113"/>
          <ac:spMkLst>
            <pc:docMk/>
            <pc:sldMk cId="2276369266" sldId="260"/>
            <ac:spMk id="13" creationId="{77B2D18A-D668-F52F-D5CF-C14B937512D2}"/>
          </ac:spMkLst>
        </pc:spChg>
        <pc:picChg chg="add mod">
          <ac:chgData name="דוד מאיר בן זזון" userId="e7612cab-8878-4673-b9da-7c366ac745b2" providerId="ADAL" clId="{CAFF14FF-A4F0-49DC-A460-9E540BD2701A}" dt="2025-10-28T12:39:56.456" v="224" actId="1076"/>
          <ac:picMkLst>
            <pc:docMk/>
            <pc:sldMk cId="2276369266" sldId="260"/>
            <ac:picMk id="15" creationId="{A5F46BAA-B90F-BDB0-B42E-6D649AF46DE9}"/>
          </ac:picMkLst>
        </pc:picChg>
        <pc:picChg chg="add mod">
          <ac:chgData name="דוד מאיר בן זזון" userId="e7612cab-8878-4673-b9da-7c366ac745b2" providerId="ADAL" clId="{CAFF14FF-A4F0-49DC-A460-9E540BD2701A}" dt="2025-10-28T12:39:49.477" v="223" actId="14100"/>
          <ac:picMkLst>
            <pc:docMk/>
            <pc:sldMk cId="2276369266" sldId="260"/>
            <ac:picMk id="19" creationId="{D7415B15-3339-2C9C-819A-E027F412F5C1}"/>
          </ac:picMkLst>
        </pc:picChg>
      </pc:sldChg>
      <pc:sldChg chg="addSp delSp modSp add mod ord modTransition delAnim modAnim">
        <pc:chgData name="דוד מאיר בן זזון" userId="e7612cab-8878-4673-b9da-7c366ac745b2" providerId="ADAL" clId="{CAFF14FF-A4F0-49DC-A460-9E540BD2701A}" dt="2025-10-29T20:59:32.184" v="2891"/>
        <pc:sldMkLst>
          <pc:docMk/>
          <pc:sldMk cId="565523965" sldId="261"/>
        </pc:sldMkLst>
        <pc:spChg chg="add mod">
          <ac:chgData name="דוד מאיר בן זזון" userId="e7612cab-8878-4673-b9da-7c366ac745b2" providerId="ADAL" clId="{CAFF14FF-A4F0-49DC-A460-9E540BD2701A}" dt="2025-10-28T13:29:54.259" v="731" actId="1076"/>
          <ac:spMkLst>
            <pc:docMk/>
            <pc:sldMk cId="565523965" sldId="261"/>
            <ac:spMk id="14" creationId="{784F92CA-AC22-4726-BC40-AC1DB08BF165}"/>
          </ac:spMkLst>
        </pc:spChg>
        <pc:spChg chg="add mod">
          <ac:chgData name="דוד מאיר בן זזון" userId="e7612cab-8878-4673-b9da-7c366ac745b2" providerId="ADAL" clId="{CAFF14FF-A4F0-49DC-A460-9E540BD2701A}" dt="2025-10-29T20:59:18.048" v="2889" actId="14100"/>
          <ac:spMkLst>
            <pc:docMk/>
            <pc:sldMk cId="565523965" sldId="261"/>
            <ac:spMk id="38" creationId="{37C6C696-0515-7CF4-DC1B-A321F19C5518}"/>
          </ac:spMkLst>
        </pc:spChg>
        <pc:picChg chg="add mod">
          <ac:chgData name="דוד מאיר בן זזון" userId="e7612cab-8878-4673-b9da-7c366ac745b2" providerId="ADAL" clId="{CAFF14FF-A4F0-49DC-A460-9E540BD2701A}" dt="2025-10-28T13:26:02.331" v="438" actId="1076"/>
          <ac:picMkLst>
            <pc:docMk/>
            <pc:sldMk cId="565523965" sldId="261"/>
            <ac:picMk id="37" creationId="{1FBFAB82-3F5E-AD00-558A-EAD073F5BD2F}"/>
          </ac:picMkLst>
        </pc:picChg>
      </pc:sldChg>
      <pc:sldChg chg="addSp delSp modSp add mod modTransition modAnim">
        <pc:chgData name="דוד מאיר בן זזון" userId="e7612cab-8878-4673-b9da-7c366ac745b2" providerId="ADAL" clId="{CAFF14FF-A4F0-49DC-A460-9E540BD2701A}" dt="2025-10-29T21:01:10.840" v="2899" actId="1076"/>
        <pc:sldMkLst>
          <pc:docMk/>
          <pc:sldMk cId="3535022390" sldId="262"/>
        </pc:sldMkLst>
        <pc:spChg chg="add mod">
          <ac:chgData name="דוד מאיר בן זזון" userId="e7612cab-8878-4673-b9da-7c366ac745b2" providerId="ADAL" clId="{CAFF14FF-A4F0-49DC-A460-9E540BD2701A}" dt="2025-10-29T21:00:03.724" v="2893"/>
          <ac:spMkLst>
            <pc:docMk/>
            <pc:sldMk cId="3535022390" sldId="262"/>
            <ac:spMk id="4" creationId="{B25A2E89-1AFF-671E-A670-2B295C2F17CD}"/>
          </ac:spMkLst>
        </pc:spChg>
        <pc:spChg chg="mod">
          <ac:chgData name="דוד מאיר בן זזון" userId="e7612cab-8878-4673-b9da-7c366ac745b2" providerId="ADAL" clId="{CAFF14FF-A4F0-49DC-A460-9E540BD2701A}" dt="2025-10-28T13:43:47.681" v="734" actId="2710"/>
          <ac:spMkLst>
            <pc:docMk/>
            <pc:sldMk cId="3535022390" sldId="262"/>
            <ac:spMk id="10" creationId="{01217606-85D1-FAA0-311B-FD65619EAC92}"/>
          </ac:spMkLst>
        </pc:spChg>
        <pc:spChg chg="add del">
          <ac:chgData name="דוד מאיר בן זזון" userId="e7612cab-8878-4673-b9da-7c366ac745b2" providerId="ADAL" clId="{CAFF14FF-A4F0-49DC-A460-9E540BD2701A}" dt="2025-10-28T13:30:00.153" v="733" actId="478"/>
          <ac:spMkLst>
            <pc:docMk/>
            <pc:sldMk cId="3535022390" sldId="262"/>
            <ac:spMk id="14" creationId="{61B691E9-2B33-EC0C-A270-210EDA707822}"/>
          </ac:spMkLst>
        </pc:spChg>
        <pc:grpChg chg="mod">
          <ac:chgData name="דוד מאיר בן זזון" userId="e7612cab-8878-4673-b9da-7c366ac745b2" providerId="ADAL" clId="{CAFF14FF-A4F0-49DC-A460-9E540BD2701A}" dt="2025-10-29T21:01:10.840" v="2899" actId="1076"/>
          <ac:grpSpMkLst>
            <pc:docMk/>
            <pc:sldMk cId="3535022390" sldId="262"/>
            <ac:grpSpMk id="30" creationId="{F2AD013D-9CBC-8BD8-E1C4-78637A90237C}"/>
          </ac:grpSpMkLst>
        </pc:grpChg>
        <pc:grpChg chg="mod">
          <ac:chgData name="דוד מאיר בן זזון" userId="e7612cab-8878-4673-b9da-7c366ac745b2" providerId="ADAL" clId="{CAFF14FF-A4F0-49DC-A460-9E540BD2701A}" dt="2025-10-29T21:01:10.840" v="2899" actId="1076"/>
          <ac:grpSpMkLst>
            <pc:docMk/>
            <pc:sldMk cId="3535022390" sldId="262"/>
            <ac:grpSpMk id="33" creationId="{F91A43B0-890A-A71C-AFDD-81126641270C}"/>
          </ac:grpSpMkLst>
        </pc:grpChg>
        <pc:picChg chg="mod">
          <ac:chgData name="דוד מאיר בן זזון" userId="e7612cab-8878-4673-b9da-7c366ac745b2" providerId="ADAL" clId="{CAFF14FF-A4F0-49DC-A460-9E540BD2701A}" dt="2025-10-29T21:01:10.840" v="2899" actId="1076"/>
          <ac:picMkLst>
            <pc:docMk/>
            <pc:sldMk cId="3535022390" sldId="262"/>
            <ac:picMk id="35" creationId="{A9EB2CC3-4D9A-11DB-D695-9EEC8186EB3A}"/>
          </ac:picMkLst>
        </pc:picChg>
        <pc:picChg chg="mod">
          <ac:chgData name="דוד מאיר בן זזון" userId="e7612cab-8878-4673-b9da-7c366ac745b2" providerId="ADAL" clId="{CAFF14FF-A4F0-49DC-A460-9E540BD2701A}" dt="2025-10-29T21:01:02.006" v="2898" actId="1076"/>
          <ac:picMkLst>
            <pc:docMk/>
            <pc:sldMk cId="3535022390" sldId="262"/>
            <ac:picMk id="37" creationId="{C41DEF87-C786-EBBC-6BA5-4814B2A43EBC}"/>
          </ac:picMkLst>
        </pc:picChg>
      </pc:sldChg>
      <pc:sldChg chg="addSp delSp modSp new mod modTransition modAnim">
        <pc:chgData name="דוד מאיר בן זזון" userId="e7612cab-8878-4673-b9da-7c366ac745b2" providerId="ADAL" clId="{CAFF14FF-A4F0-49DC-A460-9E540BD2701A}" dt="2025-10-29T10:25:42.984" v="1344"/>
        <pc:sldMkLst>
          <pc:docMk/>
          <pc:sldMk cId="3019143351" sldId="263"/>
        </pc:sldMkLst>
        <pc:spChg chg="add mod">
          <ac:chgData name="דוד מאיר בן זזון" userId="e7612cab-8878-4673-b9da-7c366ac745b2" providerId="ADAL" clId="{CAFF14FF-A4F0-49DC-A460-9E540BD2701A}" dt="2025-10-29T09:30:47.459" v="912" actId="14100"/>
          <ac:spMkLst>
            <pc:docMk/>
            <pc:sldMk cId="3019143351" sldId="263"/>
            <ac:spMk id="5" creationId="{3CEEBEA6-9400-8C5C-0A4F-B47CEF6ACA19}"/>
          </ac:spMkLst>
        </pc:spChg>
        <pc:spChg chg="add mod">
          <ac:chgData name="דוד מאיר בן זזון" userId="e7612cab-8878-4673-b9da-7c366ac745b2" providerId="ADAL" clId="{CAFF14FF-A4F0-49DC-A460-9E540BD2701A}" dt="2025-10-29T09:34:08.876" v="943" actId="403"/>
          <ac:spMkLst>
            <pc:docMk/>
            <pc:sldMk cId="3019143351" sldId="263"/>
            <ac:spMk id="6" creationId="{DF60A2B8-7BA7-447C-CD51-9D526FAA99C9}"/>
          </ac:spMkLst>
        </pc:spChg>
        <pc:spChg chg="add mod">
          <ac:chgData name="דוד מאיר בן זזון" userId="e7612cab-8878-4673-b9da-7c366ac745b2" providerId="ADAL" clId="{CAFF14FF-A4F0-49DC-A460-9E540BD2701A}" dt="2025-10-29T09:26:52.879" v="860"/>
          <ac:spMkLst>
            <pc:docMk/>
            <pc:sldMk cId="3019143351" sldId="263"/>
            <ac:spMk id="7" creationId="{EA2FA46A-9EF4-EFDB-3AC5-3AA65E47F46F}"/>
          </ac:spMkLst>
        </pc:spChg>
        <pc:spChg chg="add mod">
          <ac:chgData name="דוד מאיר בן זזון" userId="e7612cab-8878-4673-b9da-7c366ac745b2" providerId="ADAL" clId="{CAFF14FF-A4F0-49DC-A460-9E540BD2701A}" dt="2025-10-29T09:29:37.365" v="902" actId="1076"/>
          <ac:spMkLst>
            <pc:docMk/>
            <pc:sldMk cId="3019143351" sldId="263"/>
            <ac:spMk id="9" creationId="{C7CFB224-C480-C5BA-E431-E018AC3FD60F}"/>
          </ac:spMkLst>
        </pc:spChg>
        <pc:spChg chg="add mod">
          <ac:chgData name="דוד מאיר בן זזון" userId="e7612cab-8878-4673-b9da-7c366ac745b2" providerId="ADAL" clId="{CAFF14FF-A4F0-49DC-A460-9E540BD2701A}" dt="2025-10-29T09:29:37.365" v="902" actId="1076"/>
          <ac:spMkLst>
            <pc:docMk/>
            <pc:sldMk cId="3019143351" sldId="263"/>
            <ac:spMk id="11" creationId="{4BB4E8AE-AF8D-7459-BF4E-480D5024FE9B}"/>
          </ac:spMkLst>
        </pc:spChg>
        <pc:spChg chg="add mod">
          <ac:chgData name="דוד מאיר בן זזון" userId="e7612cab-8878-4673-b9da-7c366ac745b2" providerId="ADAL" clId="{CAFF14FF-A4F0-49DC-A460-9E540BD2701A}" dt="2025-10-29T09:29:37.365" v="902" actId="1076"/>
          <ac:spMkLst>
            <pc:docMk/>
            <pc:sldMk cId="3019143351" sldId="263"/>
            <ac:spMk id="14" creationId="{91398708-91C6-073E-F1B0-C35BA15092A6}"/>
          </ac:spMkLst>
        </pc:spChg>
        <pc:spChg chg="add mod">
          <ac:chgData name="דוד מאיר בן זזון" userId="e7612cab-8878-4673-b9da-7c366ac745b2" providerId="ADAL" clId="{CAFF14FF-A4F0-49DC-A460-9E540BD2701A}" dt="2025-10-29T09:43:18.675" v="1023"/>
          <ac:spMkLst>
            <pc:docMk/>
            <pc:sldMk cId="3019143351" sldId="263"/>
            <ac:spMk id="17" creationId="{A582E55D-90A2-1205-4342-704EECD50D4C}"/>
          </ac:spMkLst>
        </pc:spChg>
        <pc:picChg chg="add mod">
          <ac:chgData name="דוד מאיר בן זזון" userId="e7612cab-8878-4673-b9da-7c366ac745b2" providerId="ADAL" clId="{CAFF14FF-A4F0-49DC-A460-9E540BD2701A}" dt="2025-10-29T09:30:10.182" v="907" actId="1076"/>
          <ac:picMkLst>
            <pc:docMk/>
            <pc:sldMk cId="3019143351" sldId="263"/>
            <ac:picMk id="12" creationId="{96ACA817-677C-7D7E-4562-765FBE14D9DE}"/>
          </ac:picMkLst>
        </pc:picChg>
        <pc:picChg chg="add mod">
          <ac:chgData name="דוד מאיר בן זזון" userId="e7612cab-8878-4673-b9da-7c366ac745b2" providerId="ADAL" clId="{CAFF14FF-A4F0-49DC-A460-9E540BD2701A}" dt="2025-10-29T09:43:22.695" v="1024" actId="1076"/>
          <ac:picMkLst>
            <pc:docMk/>
            <pc:sldMk cId="3019143351" sldId="263"/>
            <ac:picMk id="16" creationId="{6F4E842D-7A4D-48A0-F711-9F78FE8209B0}"/>
          </ac:picMkLst>
        </pc:picChg>
        <pc:picChg chg="add mod">
          <ac:chgData name="דוד מאיר בן זזון" userId="e7612cab-8878-4673-b9da-7c366ac745b2" providerId="ADAL" clId="{CAFF14FF-A4F0-49DC-A460-9E540BD2701A}" dt="2025-10-29T09:43:18.675" v="1023"/>
          <ac:picMkLst>
            <pc:docMk/>
            <pc:sldMk cId="3019143351" sldId="263"/>
            <ac:picMk id="18" creationId="{BEAAC4E9-EDCC-431D-BD12-23302713436C}"/>
          </ac:picMkLst>
        </pc:picChg>
        <pc:picChg chg="add mod">
          <ac:chgData name="דוד מאיר בן זזון" userId="e7612cab-8878-4673-b9da-7c366ac745b2" providerId="ADAL" clId="{CAFF14FF-A4F0-49DC-A460-9E540BD2701A}" dt="2025-10-29T09:43:29.520" v="1026" actId="1076"/>
          <ac:picMkLst>
            <pc:docMk/>
            <pc:sldMk cId="3019143351" sldId="263"/>
            <ac:picMk id="19" creationId="{D3A151A2-8A2A-5B9E-3B4B-D1C234154DAF}"/>
          </ac:picMkLst>
        </pc:picChg>
      </pc:sldChg>
      <pc:sldChg chg="addSp modSp add mod ord modTransition modAnim">
        <pc:chgData name="דוד מאיר בן זזון" userId="e7612cab-8878-4673-b9da-7c366ac745b2" providerId="ADAL" clId="{CAFF14FF-A4F0-49DC-A460-9E540BD2701A}" dt="2025-10-29T10:25:42.984" v="1344"/>
        <pc:sldMkLst>
          <pc:docMk/>
          <pc:sldMk cId="2011359158" sldId="264"/>
        </pc:sldMkLst>
        <pc:spChg chg="add mod">
          <ac:chgData name="דוד מאיר בן זזון" userId="e7612cab-8878-4673-b9da-7c366ac745b2" providerId="ADAL" clId="{CAFF14FF-A4F0-49DC-A460-9E540BD2701A}" dt="2025-10-29T09:33:07.649" v="913"/>
          <ac:spMkLst>
            <pc:docMk/>
            <pc:sldMk cId="2011359158" sldId="264"/>
            <ac:spMk id="2" creationId="{9CD0259E-D387-33B5-196B-28DF01C6F30A}"/>
          </ac:spMkLst>
        </pc:spChg>
        <pc:spChg chg="add mod">
          <ac:chgData name="דוד מאיר בן זזון" userId="e7612cab-8878-4673-b9da-7c366ac745b2" providerId="ADAL" clId="{CAFF14FF-A4F0-49DC-A460-9E540BD2701A}" dt="2025-10-29T09:35:01.616" v="959" actId="1076"/>
          <ac:spMkLst>
            <pc:docMk/>
            <pc:sldMk cId="2011359158" sldId="264"/>
            <ac:spMk id="4" creationId="{DDAC9329-C008-48BB-BC4E-D34088624D4F}"/>
          </ac:spMkLst>
        </pc:spChg>
        <pc:spChg chg="mod">
          <ac:chgData name="דוד מאיר בן זזון" userId="e7612cab-8878-4673-b9da-7c366ac745b2" providerId="ADAL" clId="{CAFF14FF-A4F0-49DC-A460-9E540BD2701A}" dt="2025-10-29T10:20:58.104" v="1312" actId="20577"/>
          <ac:spMkLst>
            <pc:docMk/>
            <pc:sldMk cId="2011359158" sldId="264"/>
            <ac:spMk id="5" creationId="{2CA4A3D3-9E2F-3804-FDD0-82A1BE8DD7F7}"/>
          </ac:spMkLst>
        </pc:spChg>
        <pc:spChg chg="add mod">
          <ac:chgData name="דוד מאיר בן זזון" userId="e7612cab-8878-4673-b9da-7c366ac745b2" providerId="ADAL" clId="{CAFF14FF-A4F0-49DC-A460-9E540BD2701A}" dt="2025-10-29T09:37:39.564" v="980" actId="20577"/>
          <ac:spMkLst>
            <pc:docMk/>
            <pc:sldMk cId="2011359158" sldId="264"/>
            <ac:spMk id="7" creationId="{6E30D3B2-B02A-CE25-0723-5DA689A3AE41}"/>
          </ac:spMkLst>
        </pc:spChg>
        <pc:spChg chg="add mod">
          <ac:chgData name="דוד מאיר בן זזון" userId="e7612cab-8878-4673-b9da-7c366ac745b2" providerId="ADAL" clId="{CAFF14FF-A4F0-49DC-A460-9E540BD2701A}" dt="2025-10-29T09:34:35.865" v="951" actId="255"/>
          <ac:spMkLst>
            <pc:docMk/>
            <pc:sldMk cId="2011359158" sldId="264"/>
            <ac:spMk id="8" creationId="{E6FC08A6-EC4D-AB21-585B-CE492E90498D}"/>
          </ac:spMkLst>
        </pc:spChg>
        <pc:spChg chg="add mod">
          <ac:chgData name="דוד מאיר בן זזון" userId="e7612cab-8878-4673-b9da-7c366ac745b2" providerId="ADAL" clId="{CAFF14FF-A4F0-49DC-A460-9E540BD2701A}" dt="2025-10-29T09:38:06.788" v="986" actId="1076"/>
          <ac:spMkLst>
            <pc:docMk/>
            <pc:sldMk cId="2011359158" sldId="264"/>
            <ac:spMk id="11" creationId="{9AABA334-1596-7FDA-A077-664E51466891}"/>
          </ac:spMkLst>
        </pc:spChg>
        <pc:spChg chg="add mod">
          <ac:chgData name="דוד מאיר בן זזון" userId="e7612cab-8878-4673-b9da-7c366ac745b2" providerId="ADAL" clId="{CAFF14FF-A4F0-49DC-A460-9E540BD2701A}" dt="2025-10-29T09:44:30.052" v="1036"/>
          <ac:spMkLst>
            <pc:docMk/>
            <pc:sldMk cId="2011359158" sldId="264"/>
            <ac:spMk id="12" creationId="{7F4B2E70-2087-4E5B-50FC-F3A51591608D}"/>
          </ac:spMkLst>
        </pc:spChg>
        <pc:picChg chg="add mod">
          <ac:chgData name="דוד מאיר בן זזון" userId="e7612cab-8878-4673-b9da-7c366ac745b2" providerId="ADAL" clId="{CAFF14FF-A4F0-49DC-A460-9E540BD2701A}" dt="2025-10-29T09:35:07.139" v="960"/>
          <ac:picMkLst>
            <pc:docMk/>
            <pc:sldMk cId="2011359158" sldId="264"/>
            <ac:picMk id="9" creationId="{8CE87F2F-0F5C-C8D1-BEAE-D677FEA0880E}"/>
          </ac:picMkLst>
        </pc:picChg>
        <pc:picChg chg="add mod">
          <ac:chgData name="דוד מאיר בן זזון" userId="e7612cab-8878-4673-b9da-7c366ac745b2" providerId="ADAL" clId="{CAFF14FF-A4F0-49DC-A460-9E540BD2701A}" dt="2025-10-29T09:44:30.052" v="1036"/>
          <ac:picMkLst>
            <pc:docMk/>
            <pc:sldMk cId="2011359158" sldId="264"/>
            <ac:picMk id="13" creationId="{379035C8-10EB-C7E6-0E6E-9135920C6359}"/>
          </ac:picMkLst>
        </pc:picChg>
        <pc:picChg chg="add mod">
          <ac:chgData name="דוד מאיר בן זזון" userId="e7612cab-8878-4673-b9da-7c366ac745b2" providerId="ADAL" clId="{CAFF14FF-A4F0-49DC-A460-9E540BD2701A}" dt="2025-10-29T09:44:30.052" v="1036"/>
          <ac:picMkLst>
            <pc:docMk/>
            <pc:sldMk cId="2011359158" sldId="264"/>
            <ac:picMk id="14" creationId="{6F1B613E-B520-F826-3766-D5E4F2D1EBCF}"/>
          </ac:picMkLst>
        </pc:picChg>
        <pc:picChg chg="add mod">
          <ac:chgData name="דוד מאיר בן זזון" userId="e7612cab-8878-4673-b9da-7c366ac745b2" providerId="ADAL" clId="{CAFF14FF-A4F0-49DC-A460-9E540BD2701A}" dt="2025-10-29T09:44:43.972" v="1042" actId="1076"/>
          <ac:picMkLst>
            <pc:docMk/>
            <pc:sldMk cId="2011359158" sldId="264"/>
            <ac:picMk id="15" creationId="{09D51475-DA9D-3400-1A02-0279BC94BC64}"/>
          </ac:picMkLst>
        </pc:picChg>
        <pc:picChg chg="add mod">
          <ac:chgData name="דוד מאיר בן זזון" userId="e7612cab-8878-4673-b9da-7c366ac745b2" providerId="ADAL" clId="{CAFF14FF-A4F0-49DC-A460-9E540BD2701A}" dt="2025-10-29T10:20:34.292" v="1306" actId="14100"/>
          <ac:picMkLst>
            <pc:docMk/>
            <pc:sldMk cId="2011359158" sldId="264"/>
            <ac:picMk id="17" creationId="{5E7F8895-F3D3-D1F9-1849-9069FA380BA3}"/>
          </ac:picMkLst>
        </pc:picChg>
      </pc:sldChg>
      <pc:sldChg chg="addSp delSp modSp add mod ord modTransition delAnim modAnim">
        <pc:chgData name="דוד מאיר בן זזון" userId="e7612cab-8878-4673-b9da-7c366ac745b2" providerId="ADAL" clId="{CAFF14FF-A4F0-49DC-A460-9E540BD2701A}" dt="2025-10-29T10:25:42.984" v="1344"/>
        <pc:sldMkLst>
          <pc:docMk/>
          <pc:sldMk cId="3051549758" sldId="265"/>
        </pc:sldMkLst>
        <pc:spChg chg="add mod">
          <ac:chgData name="דוד מאיר בן זזון" userId="e7612cab-8878-4673-b9da-7c366ac745b2" providerId="ADAL" clId="{CAFF14FF-A4F0-49DC-A460-9E540BD2701A}" dt="2025-10-29T09:46:45.079" v="1058" actId="255"/>
          <ac:spMkLst>
            <pc:docMk/>
            <pc:sldMk cId="3051549758" sldId="265"/>
            <ac:spMk id="2" creationId="{3EDFD2FC-4125-C86F-6BB7-D851C5D93ABD}"/>
          </ac:spMkLst>
        </pc:spChg>
        <pc:spChg chg="add mod">
          <ac:chgData name="דוד מאיר בן זזון" userId="e7612cab-8878-4673-b9da-7c366ac745b2" providerId="ADAL" clId="{CAFF14FF-A4F0-49DC-A460-9E540BD2701A}" dt="2025-10-29T09:48:18.274" v="1091" actId="1076"/>
          <ac:spMkLst>
            <pc:docMk/>
            <pc:sldMk cId="3051549758" sldId="265"/>
            <ac:spMk id="4" creationId="{270E2230-0591-A500-6A27-CF45C4857086}"/>
          </ac:spMkLst>
        </pc:spChg>
        <pc:spChg chg="mod">
          <ac:chgData name="דוד מאיר בן זזון" userId="e7612cab-8878-4673-b9da-7c366ac745b2" providerId="ADAL" clId="{CAFF14FF-A4F0-49DC-A460-9E540BD2701A}" dt="2025-10-29T09:48:40.815" v="1097" actId="113"/>
          <ac:spMkLst>
            <pc:docMk/>
            <pc:sldMk cId="3051549758" sldId="265"/>
            <ac:spMk id="5" creationId="{1D5FBE1D-6539-CD23-813C-2B5E51A36726}"/>
          </ac:spMkLst>
        </pc:spChg>
        <pc:spChg chg="add mod">
          <ac:chgData name="דוד מאיר בן זזון" userId="e7612cab-8878-4673-b9da-7c366ac745b2" providerId="ADAL" clId="{CAFF14FF-A4F0-49DC-A460-9E540BD2701A}" dt="2025-10-29T09:55:01.157" v="1137" actId="14100"/>
          <ac:spMkLst>
            <pc:docMk/>
            <pc:sldMk cId="3051549758" sldId="265"/>
            <ac:spMk id="9" creationId="{C1279AFC-C337-46AC-7A65-C7839FC1BB64}"/>
          </ac:spMkLst>
        </pc:spChg>
        <pc:spChg chg="add mod">
          <ac:chgData name="דוד מאיר בן זזון" userId="e7612cab-8878-4673-b9da-7c366ac745b2" providerId="ADAL" clId="{CAFF14FF-A4F0-49DC-A460-9E540BD2701A}" dt="2025-10-29T09:48:12.016" v="1088" actId="20577"/>
          <ac:spMkLst>
            <pc:docMk/>
            <pc:sldMk cId="3051549758" sldId="265"/>
            <ac:spMk id="10" creationId="{19140487-0E78-3279-91C7-D6FF09383773}"/>
          </ac:spMkLst>
        </pc:spChg>
        <pc:spChg chg="add mod">
          <ac:chgData name="דוד מאיר בן זזון" userId="e7612cab-8878-4673-b9da-7c366ac745b2" providerId="ADAL" clId="{CAFF14FF-A4F0-49DC-A460-9E540BD2701A}" dt="2025-10-29T09:50:14.718" v="1104"/>
          <ac:spMkLst>
            <pc:docMk/>
            <pc:sldMk cId="3051549758" sldId="265"/>
            <ac:spMk id="13" creationId="{38255537-C23A-C171-E1A3-9B5E3E19C037}"/>
          </ac:spMkLst>
        </pc:spChg>
        <pc:picChg chg="add mod">
          <ac:chgData name="דוד מאיר בן זזון" userId="e7612cab-8878-4673-b9da-7c366ac745b2" providerId="ADAL" clId="{CAFF14FF-A4F0-49DC-A460-9E540BD2701A}" dt="2025-10-29T09:48:29.059" v="1094" actId="1076"/>
          <ac:picMkLst>
            <pc:docMk/>
            <pc:sldMk cId="3051549758" sldId="265"/>
            <ac:picMk id="11" creationId="{D43599F4-8EF7-16CE-04EA-1C8344F9CE14}"/>
          </ac:picMkLst>
        </pc:picChg>
        <pc:picChg chg="add mod">
          <ac:chgData name="דוד מאיר בן זזון" userId="e7612cab-8878-4673-b9da-7c366ac745b2" providerId="ADAL" clId="{CAFF14FF-A4F0-49DC-A460-9E540BD2701A}" dt="2025-10-29T09:50:14.718" v="1104"/>
          <ac:picMkLst>
            <pc:docMk/>
            <pc:sldMk cId="3051549758" sldId="265"/>
            <ac:picMk id="12" creationId="{3676D932-1021-0665-5912-90C86EF09AF5}"/>
          </ac:picMkLst>
        </pc:picChg>
        <pc:picChg chg="add mod">
          <ac:chgData name="דוד מאיר בן זזון" userId="e7612cab-8878-4673-b9da-7c366ac745b2" providerId="ADAL" clId="{CAFF14FF-A4F0-49DC-A460-9E540BD2701A}" dt="2025-10-29T10:02:34.814" v="1258" actId="1076"/>
          <ac:picMkLst>
            <pc:docMk/>
            <pc:sldMk cId="3051549758" sldId="265"/>
            <ac:picMk id="23" creationId="{3C622FEE-B175-3ABC-F600-32DEBF09A558}"/>
          </ac:picMkLst>
        </pc:picChg>
        <pc:picChg chg="add mod">
          <ac:chgData name="דוד מאיר בן זזון" userId="e7612cab-8878-4673-b9da-7c366ac745b2" providerId="ADAL" clId="{CAFF14FF-A4F0-49DC-A460-9E540BD2701A}" dt="2025-10-29T10:02:34.814" v="1258" actId="1076"/>
          <ac:picMkLst>
            <pc:docMk/>
            <pc:sldMk cId="3051549758" sldId="265"/>
            <ac:picMk id="24" creationId="{2F6A01AA-4F38-7CF4-CF3D-9586629A0920}"/>
          </ac:picMkLst>
        </pc:picChg>
        <pc:picChg chg="add mod">
          <ac:chgData name="דוד מאיר בן זזון" userId="e7612cab-8878-4673-b9da-7c366ac745b2" providerId="ADAL" clId="{CAFF14FF-A4F0-49DC-A460-9E540BD2701A}" dt="2025-10-29T10:02:34.814" v="1258" actId="1076"/>
          <ac:picMkLst>
            <pc:docMk/>
            <pc:sldMk cId="3051549758" sldId="265"/>
            <ac:picMk id="25" creationId="{E23B1A53-B166-767E-163F-E17D779610F5}"/>
          </ac:picMkLst>
        </pc:picChg>
        <pc:picChg chg="add mod">
          <ac:chgData name="דוד מאיר בן זזון" userId="e7612cab-8878-4673-b9da-7c366ac745b2" providerId="ADAL" clId="{CAFF14FF-A4F0-49DC-A460-9E540BD2701A}" dt="2025-10-29T10:02:34.814" v="1258" actId="1076"/>
          <ac:picMkLst>
            <pc:docMk/>
            <pc:sldMk cId="3051549758" sldId="265"/>
            <ac:picMk id="26" creationId="{53C8CEB6-3101-9A67-B4C1-F4E05089942A}"/>
          </ac:picMkLst>
        </pc:picChg>
        <pc:picChg chg="add mod">
          <ac:chgData name="דוד מאיר בן זזון" userId="e7612cab-8878-4673-b9da-7c366ac745b2" providerId="ADAL" clId="{CAFF14FF-A4F0-49DC-A460-9E540BD2701A}" dt="2025-10-29T10:02:34.814" v="1258" actId="1076"/>
          <ac:picMkLst>
            <pc:docMk/>
            <pc:sldMk cId="3051549758" sldId="265"/>
            <ac:picMk id="27" creationId="{AD2CC410-46EE-791F-C933-A9C6A2488434}"/>
          </ac:picMkLst>
        </pc:picChg>
      </pc:sldChg>
      <pc:sldChg chg="addSp delSp modSp add mod modTransition addAnim delAnim modAnim">
        <pc:chgData name="דוד מאיר בן זזון" userId="e7612cab-8878-4673-b9da-7c366ac745b2" providerId="ADAL" clId="{CAFF14FF-A4F0-49DC-A460-9E540BD2701A}" dt="2025-10-29T18:28:20.541" v="1844" actId="478"/>
        <pc:sldMkLst>
          <pc:docMk/>
          <pc:sldMk cId="1655109790" sldId="266"/>
        </pc:sldMkLst>
        <pc:spChg chg="add mod">
          <ac:chgData name="דוד מאיר בן זזון" userId="e7612cab-8878-4673-b9da-7c366ac745b2" providerId="ADAL" clId="{CAFF14FF-A4F0-49DC-A460-9E540BD2701A}" dt="2025-10-29T09:55:38.736" v="1145" actId="255"/>
          <ac:spMkLst>
            <pc:docMk/>
            <pc:sldMk cId="1655109790" sldId="266"/>
            <ac:spMk id="2" creationId="{8C17DA1A-9B2A-AC74-29AC-DDEC01C20A90}"/>
          </ac:spMkLst>
        </pc:spChg>
        <pc:spChg chg="add mod">
          <ac:chgData name="דוד מאיר בן זזון" userId="e7612cab-8878-4673-b9da-7c366ac745b2" providerId="ADAL" clId="{CAFF14FF-A4F0-49DC-A460-9E540BD2701A}" dt="2025-10-29T10:26:42.450" v="1347" actId="14100"/>
          <ac:spMkLst>
            <pc:docMk/>
            <pc:sldMk cId="1655109790" sldId="266"/>
            <ac:spMk id="6" creationId="{854FDBCB-32A6-8DA0-94A0-CDBECDF0BF22}"/>
          </ac:spMkLst>
        </pc:spChg>
        <pc:spChg chg="add mod">
          <ac:chgData name="דוד מאיר בן זזון" userId="e7612cab-8878-4673-b9da-7c366ac745b2" providerId="ADAL" clId="{CAFF14FF-A4F0-49DC-A460-9E540BD2701A}" dt="2025-10-29T10:01:33.358" v="1240" actId="1076"/>
          <ac:spMkLst>
            <pc:docMk/>
            <pc:sldMk cId="1655109790" sldId="266"/>
            <ac:spMk id="15" creationId="{81C3006E-61FA-36EB-A431-B0AE20191BF0}"/>
          </ac:spMkLst>
        </pc:spChg>
        <pc:spChg chg="add mod">
          <ac:chgData name="דוד מאיר בן זזון" userId="e7612cab-8878-4673-b9da-7c366ac745b2" providerId="ADAL" clId="{CAFF14FF-A4F0-49DC-A460-9E540BD2701A}" dt="2025-10-29T10:05:36.991" v="1294"/>
          <ac:spMkLst>
            <pc:docMk/>
            <pc:sldMk cId="1655109790" sldId="266"/>
            <ac:spMk id="24" creationId="{FC5CF626-DA95-A745-2400-AAD54B8A180B}"/>
          </ac:spMkLst>
        </pc:spChg>
        <pc:spChg chg="add mod">
          <ac:chgData name="דוד מאיר בן זזון" userId="e7612cab-8878-4673-b9da-7c366ac745b2" providerId="ADAL" clId="{CAFF14FF-A4F0-49DC-A460-9E540BD2701A}" dt="2025-10-29T10:05:36.991" v="1294"/>
          <ac:spMkLst>
            <pc:docMk/>
            <pc:sldMk cId="1655109790" sldId="266"/>
            <ac:spMk id="25" creationId="{675634B2-1DF7-EA4E-410F-34DA09F80DE1}"/>
          </ac:spMkLst>
        </pc:spChg>
        <pc:spChg chg="add mod">
          <ac:chgData name="דוד מאיר בן זזון" userId="e7612cab-8878-4673-b9da-7c366ac745b2" providerId="ADAL" clId="{CAFF14FF-A4F0-49DC-A460-9E540BD2701A}" dt="2025-10-29T10:05:36.991" v="1294"/>
          <ac:spMkLst>
            <pc:docMk/>
            <pc:sldMk cId="1655109790" sldId="266"/>
            <ac:spMk id="26" creationId="{6A6C09D0-22D7-0202-047F-7D6E6CC530FE}"/>
          </ac:spMkLst>
        </pc:spChg>
        <pc:spChg chg="add mod">
          <ac:chgData name="דוד מאיר בן זזון" userId="e7612cab-8878-4673-b9da-7c366ac745b2" providerId="ADAL" clId="{CAFF14FF-A4F0-49DC-A460-9E540BD2701A}" dt="2025-10-29T10:05:36.991" v="1294"/>
          <ac:spMkLst>
            <pc:docMk/>
            <pc:sldMk cId="1655109790" sldId="266"/>
            <ac:spMk id="27" creationId="{1CE61E99-7893-781B-11D3-F4091D89DADB}"/>
          </ac:spMkLst>
        </pc:spChg>
        <pc:spChg chg="add mod">
          <ac:chgData name="דוד מאיר בן זזון" userId="e7612cab-8878-4673-b9da-7c366ac745b2" providerId="ADAL" clId="{CAFF14FF-A4F0-49DC-A460-9E540BD2701A}" dt="2025-10-29T10:05:36.991" v="1294"/>
          <ac:spMkLst>
            <pc:docMk/>
            <pc:sldMk cId="1655109790" sldId="266"/>
            <ac:spMk id="28" creationId="{41D1D480-B560-A78A-0762-8A51DF531E61}"/>
          </ac:spMkLst>
        </pc:spChg>
        <pc:picChg chg="add mod">
          <ac:chgData name="דוד מאיר בן זזון" userId="e7612cab-8878-4673-b9da-7c366ac745b2" providerId="ADAL" clId="{CAFF14FF-A4F0-49DC-A460-9E540BD2701A}" dt="2025-10-29T10:26:45.263" v="1348" actId="1076"/>
          <ac:picMkLst>
            <pc:docMk/>
            <pc:sldMk cId="1655109790" sldId="266"/>
            <ac:picMk id="13" creationId="{66B0EA22-FE8E-D5EC-F1A2-CBA97B5CB13B}"/>
          </ac:picMkLst>
        </pc:picChg>
        <pc:picChg chg="add mod">
          <ac:chgData name="דוד מאיר בן זזון" userId="e7612cab-8878-4673-b9da-7c366ac745b2" providerId="ADAL" clId="{CAFF14FF-A4F0-49DC-A460-9E540BD2701A}" dt="2025-10-29T10:01:56.277" v="1245" actId="1076"/>
          <ac:picMkLst>
            <pc:docMk/>
            <pc:sldMk cId="1655109790" sldId="266"/>
            <ac:picMk id="16" creationId="{B43165B1-D2F4-D362-6D47-DA147205972F}"/>
          </ac:picMkLst>
        </pc:picChg>
        <pc:picChg chg="add mod">
          <ac:chgData name="דוד מאיר בן זזון" userId="e7612cab-8878-4673-b9da-7c366ac745b2" providerId="ADAL" clId="{CAFF14FF-A4F0-49DC-A460-9E540BD2701A}" dt="2025-10-29T10:01:33.358" v="1240" actId="1076"/>
          <ac:picMkLst>
            <pc:docMk/>
            <pc:sldMk cId="1655109790" sldId="266"/>
            <ac:picMk id="17" creationId="{FEACED50-056B-7BF6-CC9D-0CD2B24DF848}"/>
          </ac:picMkLst>
        </pc:picChg>
        <pc:picChg chg="add mod">
          <ac:chgData name="דוד מאיר בן זזון" userId="e7612cab-8878-4673-b9da-7c366ac745b2" providerId="ADAL" clId="{CAFF14FF-A4F0-49DC-A460-9E540BD2701A}" dt="2025-10-29T10:02:12.141" v="1253" actId="1037"/>
          <ac:picMkLst>
            <pc:docMk/>
            <pc:sldMk cId="1655109790" sldId="266"/>
            <ac:picMk id="18" creationId="{F9084B87-2E77-81B2-26F6-45619C53190A}"/>
          </ac:picMkLst>
        </pc:picChg>
        <pc:picChg chg="add mod">
          <ac:chgData name="דוד מאיר בן זזון" userId="e7612cab-8878-4673-b9da-7c366ac745b2" providerId="ADAL" clId="{CAFF14FF-A4F0-49DC-A460-9E540BD2701A}" dt="2025-10-29T10:02:15.725" v="1255" actId="1037"/>
          <ac:picMkLst>
            <pc:docMk/>
            <pc:sldMk cId="1655109790" sldId="266"/>
            <ac:picMk id="19" creationId="{5FDFF21A-EAA1-7263-A238-AA89C246F6E2}"/>
          </ac:picMkLst>
        </pc:picChg>
        <pc:picChg chg="add mod">
          <ac:chgData name="דוד מאיר בן זזון" userId="e7612cab-8878-4673-b9da-7c366ac745b2" providerId="ADAL" clId="{CAFF14FF-A4F0-49DC-A460-9E540BD2701A}" dt="2025-10-29T10:01:56.277" v="1245" actId="1076"/>
          <ac:picMkLst>
            <pc:docMk/>
            <pc:sldMk cId="1655109790" sldId="266"/>
            <ac:picMk id="20" creationId="{02DFD6A9-B426-A303-0D78-C8013A310E14}"/>
          </ac:picMkLst>
        </pc:picChg>
        <pc:picChg chg="add mod">
          <ac:chgData name="דוד מאיר בן זזון" userId="e7612cab-8878-4673-b9da-7c366ac745b2" providerId="ADAL" clId="{CAFF14FF-A4F0-49DC-A460-9E540BD2701A}" dt="2025-10-29T10:01:56.277" v="1245" actId="1076"/>
          <ac:picMkLst>
            <pc:docMk/>
            <pc:sldMk cId="1655109790" sldId="266"/>
            <ac:picMk id="21" creationId="{DB478073-812C-BDD9-B7C0-FADD707FF188}"/>
          </ac:picMkLst>
        </pc:picChg>
        <pc:picChg chg="add mod">
          <ac:chgData name="דוד מאיר בן זזון" userId="e7612cab-8878-4673-b9da-7c366ac745b2" providerId="ADAL" clId="{CAFF14FF-A4F0-49DC-A460-9E540BD2701A}" dt="2025-10-29T10:36:31.617" v="1469" actId="14100"/>
          <ac:picMkLst>
            <pc:docMk/>
            <pc:sldMk cId="1655109790" sldId="266"/>
            <ac:picMk id="30" creationId="{B0E9A88B-0228-D16E-5311-5D6AE09DC866}"/>
          </ac:picMkLst>
        </pc:picChg>
      </pc:sldChg>
      <pc:sldChg chg="addSp delSp modSp add mod modTransition modAnim">
        <pc:chgData name="דוד מאיר בן זזון" userId="e7612cab-8878-4673-b9da-7c366ac745b2" providerId="ADAL" clId="{CAFF14FF-A4F0-49DC-A460-9E540BD2701A}" dt="2025-10-29T18:30:34.255" v="1858" actId="1076"/>
        <pc:sldMkLst>
          <pc:docMk/>
          <pc:sldMk cId="2671945008" sldId="267"/>
        </pc:sldMkLst>
        <pc:spChg chg="add mod">
          <ac:chgData name="דוד מאיר בן זזון" userId="e7612cab-8878-4673-b9da-7c366ac745b2" providerId="ADAL" clId="{CAFF14FF-A4F0-49DC-A460-9E540BD2701A}" dt="2025-10-29T10:39:36.010" v="1494" actId="403"/>
          <ac:spMkLst>
            <pc:docMk/>
            <pc:sldMk cId="2671945008" sldId="267"/>
            <ac:spMk id="2" creationId="{BD6AD508-4119-147E-3923-D2E917D2BADA}"/>
          </ac:spMkLst>
        </pc:spChg>
        <pc:spChg chg="add mod">
          <ac:chgData name="דוד מאיר בן זזון" userId="e7612cab-8878-4673-b9da-7c366ac745b2" providerId="ADAL" clId="{CAFF14FF-A4F0-49DC-A460-9E540BD2701A}" dt="2025-10-29T10:41:21.157" v="1513" actId="1076"/>
          <ac:spMkLst>
            <pc:docMk/>
            <pc:sldMk cId="2671945008" sldId="267"/>
            <ac:spMk id="4" creationId="{C7217DB2-A77E-A406-F7E7-1F0F785A99DF}"/>
          </ac:spMkLst>
        </pc:spChg>
        <pc:spChg chg="mod">
          <ac:chgData name="דוד מאיר בן זזון" userId="e7612cab-8878-4673-b9da-7c366ac745b2" providerId="ADAL" clId="{CAFF14FF-A4F0-49DC-A460-9E540BD2701A}" dt="2025-10-29T10:43:22.423" v="1520" actId="20577"/>
          <ac:spMkLst>
            <pc:docMk/>
            <pc:sldMk cId="2671945008" sldId="267"/>
            <ac:spMk id="5" creationId="{CA910A15-A8AB-E2C6-9F81-7E342DFAF5BB}"/>
          </ac:spMkLst>
        </pc:spChg>
        <pc:spChg chg="add mod">
          <ac:chgData name="דוד מאיר בן זזון" userId="e7612cab-8878-4673-b9da-7c366ac745b2" providerId="ADAL" clId="{CAFF14FF-A4F0-49DC-A460-9E540BD2701A}" dt="2025-10-29T10:28:14.513" v="1356"/>
          <ac:spMkLst>
            <pc:docMk/>
            <pc:sldMk cId="2671945008" sldId="267"/>
            <ac:spMk id="6" creationId="{9EEED3B1-1405-1D6F-A49D-5200613BE6DB}"/>
          </ac:spMkLst>
        </pc:spChg>
        <pc:spChg chg="add mod">
          <ac:chgData name="דוד מאיר בן זזון" userId="e7612cab-8878-4673-b9da-7c366ac745b2" providerId="ADAL" clId="{CAFF14FF-A4F0-49DC-A460-9E540BD2701A}" dt="2025-10-29T10:40:11.367" v="1501" actId="1076"/>
          <ac:spMkLst>
            <pc:docMk/>
            <pc:sldMk cId="2671945008" sldId="267"/>
            <ac:spMk id="8" creationId="{BDE4224B-9CE7-673D-ED6D-84BCA91BD74F}"/>
          </ac:spMkLst>
        </pc:spChg>
        <pc:spChg chg="add mod">
          <ac:chgData name="דוד מאיר בן זזון" userId="e7612cab-8878-4673-b9da-7c366ac745b2" providerId="ADAL" clId="{CAFF14FF-A4F0-49DC-A460-9E540BD2701A}" dt="2025-10-29T10:35:43.668" v="1461" actId="1076"/>
          <ac:spMkLst>
            <pc:docMk/>
            <pc:sldMk cId="2671945008" sldId="267"/>
            <ac:spMk id="15" creationId="{60E9114B-9C76-AC6D-0DD2-55FE1DB3E371}"/>
          </ac:spMkLst>
        </pc:spChg>
        <pc:spChg chg="add mod">
          <ac:chgData name="דוד מאיר בן זזון" userId="e7612cab-8878-4673-b9da-7c366ac745b2" providerId="ADAL" clId="{CAFF14FF-A4F0-49DC-A460-9E540BD2701A}" dt="2025-10-29T10:44:07.482" v="1524" actId="1076"/>
          <ac:spMkLst>
            <pc:docMk/>
            <pc:sldMk cId="2671945008" sldId="267"/>
            <ac:spMk id="20" creationId="{3C61E5AC-D02E-7DFB-85BD-34E415FA446E}"/>
          </ac:spMkLst>
        </pc:spChg>
        <pc:picChg chg="add mod">
          <ac:chgData name="דוד מאיר בן זזון" userId="e7612cab-8878-4673-b9da-7c366ac745b2" providerId="ADAL" clId="{CAFF14FF-A4F0-49DC-A460-9E540BD2701A}" dt="2025-10-29T10:35:57.451" v="1463" actId="1076"/>
          <ac:picMkLst>
            <pc:docMk/>
            <pc:sldMk cId="2671945008" sldId="267"/>
            <ac:picMk id="16" creationId="{07EEB339-FA11-A9E6-B42B-4C2B9A1A5B56}"/>
          </ac:picMkLst>
        </pc:picChg>
        <pc:picChg chg="add mod">
          <ac:chgData name="דוד מאיר בן זזון" userId="e7612cab-8878-4673-b9da-7c366ac745b2" providerId="ADAL" clId="{CAFF14FF-A4F0-49DC-A460-9E540BD2701A}" dt="2025-10-29T18:30:34.255" v="1858" actId="1076"/>
          <ac:picMkLst>
            <pc:docMk/>
            <pc:sldMk cId="2671945008" sldId="267"/>
            <ac:picMk id="21" creationId="{08E10077-955E-5127-A8E5-718AB8DDE4EB}"/>
          </ac:picMkLst>
        </pc:picChg>
      </pc:sldChg>
      <pc:sldChg chg="addSp delSp modSp add mod ord modTransition modAnim">
        <pc:chgData name="דוד מאיר בן זזון" userId="e7612cab-8878-4673-b9da-7c366ac745b2" providerId="ADAL" clId="{CAFF14FF-A4F0-49DC-A460-9E540BD2701A}" dt="2025-10-29T10:25:42.984" v="1344"/>
        <pc:sldMkLst>
          <pc:docMk/>
          <pc:sldMk cId="1582831727" sldId="268"/>
        </pc:sldMkLst>
        <pc:spChg chg="mod">
          <ac:chgData name="דוד מאיר בן זזון" userId="e7612cab-8878-4673-b9da-7c366ac745b2" providerId="ADAL" clId="{CAFF14FF-A4F0-49DC-A460-9E540BD2701A}" dt="2025-10-29T09:55:47.823" v="1147" actId="1076"/>
          <ac:spMkLst>
            <pc:docMk/>
            <pc:sldMk cId="1582831727" sldId="268"/>
            <ac:spMk id="2" creationId="{25829321-FF35-3349-0B15-0700661243E7}"/>
          </ac:spMkLst>
        </pc:spChg>
        <pc:spChg chg="add mod">
          <ac:chgData name="דוד מאיר בן זזון" userId="e7612cab-8878-4673-b9da-7c366ac745b2" providerId="ADAL" clId="{CAFF14FF-A4F0-49DC-A460-9E540BD2701A}" dt="2025-10-29T09:38:36.406" v="992" actId="1076"/>
          <ac:spMkLst>
            <pc:docMk/>
            <pc:sldMk cId="1582831727" sldId="268"/>
            <ac:spMk id="6" creationId="{2BE0DBA7-17BC-50B8-CB5A-FC37784F1FB8}"/>
          </ac:spMkLst>
        </pc:spChg>
        <pc:spChg chg="add mod">
          <ac:chgData name="דוד מאיר בן זזון" userId="e7612cab-8878-4673-b9da-7c366ac745b2" providerId="ADAL" clId="{CAFF14FF-A4F0-49DC-A460-9E540BD2701A}" dt="2025-10-29T09:38:52.161" v="997" actId="14100"/>
          <ac:spMkLst>
            <pc:docMk/>
            <pc:sldMk cId="1582831727" sldId="268"/>
            <ac:spMk id="9" creationId="{B576B90A-F1E6-ED01-6A95-07F478452288}"/>
          </ac:spMkLst>
        </pc:spChg>
        <pc:spChg chg="add mod">
          <ac:chgData name="דוד מאיר בן זזון" userId="e7612cab-8878-4673-b9da-7c366ac745b2" providerId="ADAL" clId="{CAFF14FF-A4F0-49DC-A460-9E540BD2701A}" dt="2025-10-29T09:54:48.006" v="1134" actId="14100"/>
          <ac:spMkLst>
            <pc:docMk/>
            <pc:sldMk cId="1582831727" sldId="268"/>
            <ac:spMk id="11" creationId="{F463AA6E-D303-4886-EA9D-E193857B3918}"/>
          </ac:spMkLst>
        </pc:spChg>
        <pc:spChg chg="add mod">
          <ac:chgData name="דוד מאיר בן זזון" userId="e7612cab-8878-4673-b9da-7c366ac745b2" providerId="ADAL" clId="{CAFF14FF-A4F0-49DC-A460-9E540BD2701A}" dt="2025-10-29T09:39:54.926" v="1015" actId="255"/>
          <ac:spMkLst>
            <pc:docMk/>
            <pc:sldMk cId="1582831727" sldId="268"/>
            <ac:spMk id="15" creationId="{0F9A526F-06FE-024E-FE08-4C02441352F0}"/>
          </ac:spMkLst>
        </pc:spChg>
        <pc:spChg chg="add mod">
          <ac:chgData name="דוד מאיר בן זזון" userId="e7612cab-8878-4673-b9da-7c366ac745b2" providerId="ADAL" clId="{CAFF14FF-A4F0-49DC-A460-9E540BD2701A}" dt="2025-10-29T09:48:48.774" v="1098"/>
          <ac:spMkLst>
            <pc:docMk/>
            <pc:sldMk cId="1582831727" sldId="268"/>
            <ac:spMk id="16" creationId="{1FE78E5F-022F-25A5-0967-0ED7260FC352}"/>
          </ac:spMkLst>
        </pc:spChg>
        <pc:picChg chg="add mod">
          <ac:chgData name="דוד מאיר בן זזון" userId="e7612cab-8878-4673-b9da-7c366ac745b2" providerId="ADAL" clId="{CAFF14FF-A4F0-49DC-A460-9E540BD2701A}" dt="2025-10-29T09:54:52.118" v="1135" actId="1076"/>
          <ac:picMkLst>
            <pc:docMk/>
            <pc:sldMk cId="1582831727" sldId="268"/>
            <ac:picMk id="14" creationId="{F77FEC4D-9127-7596-AB29-FDE63FEBFAB3}"/>
          </ac:picMkLst>
        </pc:picChg>
        <pc:picChg chg="add mod">
          <ac:chgData name="דוד מאיר בן זזון" userId="e7612cab-8878-4673-b9da-7c366ac745b2" providerId="ADAL" clId="{CAFF14FF-A4F0-49DC-A460-9E540BD2701A}" dt="2025-10-29T09:48:48.774" v="1098"/>
          <ac:picMkLst>
            <pc:docMk/>
            <pc:sldMk cId="1582831727" sldId="268"/>
            <ac:picMk id="17" creationId="{5A27FE06-51BC-E721-C97F-A2DF2A801F3F}"/>
          </ac:picMkLst>
        </pc:picChg>
        <pc:picChg chg="add mod">
          <ac:chgData name="דוד מאיר בן זזון" userId="e7612cab-8878-4673-b9da-7c366ac745b2" providerId="ADAL" clId="{CAFF14FF-A4F0-49DC-A460-9E540BD2701A}" dt="2025-10-29T09:48:48.774" v="1098"/>
          <ac:picMkLst>
            <pc:docMk/>
            <pc:sldMk cId="1582831727" sldId="268"/>
            <ac:picMk id="18" creationId="{2E8F5041-6FA9-40C8-45C6-0A194E67E45D}"/>
          </ac:picMkLst>
        </pc:picChg>
        <pc:picChg chg="add mod">
          <ac:chgData name="דוד מאיר בן זזון" userId="e7612cab-8878-4673-b9da-7c366ac745b2" providerId="ADAL" clId="{CAFF14FF-A4F0-49DC-A460-9E540BD2701A}" dt="2025-10-29T09:48:48.774" v="1098"/>
          <ac:picMkLst>
            <pc:docMk/>
            <pc:sldMk cId="1582831727" sldId="268"/>
            <ac:picMk id="19" creationId="{6C28E0AC-4ED7-0D66-DDFB-B35FF7A430C3}"/>
          </ac:picMkLst>
        </pc:picChg>
        <pc:picChg chg="add mod">
          <ac:chgData name="דוד מאיר בן זזון" userId="e7612cab-8878-4673-b9da-7c366ac745b2" providerId="ADAL" clId="{CAFF14FF-A4F0-49DC-A460-9E540BD2701A}" dt="2025-10-29T09:48:56.338" v="1100" actId="1076"/>
          <ac:picMkLst>
            <pc:docMk/>
            <pc:sldMk cId="1582831727" sldId="268"/>
            <ac:picMk id="20" creationId="{6F6C1A6D-4984-C80A-361A-276238706098}"/>
          </ac:picMkLst>
        </pc:picChg>
        <pc:picChg chg="add mod">
          <ac:chgData name="דוד מאיר בן זזון" userId="e7612cab-8878-4673-b9da-7c366ac745b2" providerId="ADAL" clId="{CAFF14FF-A4F0-49DC-A460-9E540BD2701A}" dt="2025-10-29T09:53:36.640" v="1128"/>
          <ac:picMkLst>
            <pc:docMk/>
            <pc:sldMk cId="1582831727" sldId="268"/>
            <ac:picMk id="21" creationId="{30A0CF93-BF6C-715B-BB51-7092D3C41077}"/>
          </ac:picMkLst>
        </pc:picChg>
      </pc:sldChg>
      <pc:sldChg chg="addSp delSp modSp add mod ord modTransition delAnim modAnim">
        <pc:chgData name="דוד מאיר בן זזון" userId="e7612cab-8878-4673-b9da-7c366ac745b2" providerId="ADAL" clId="{CAFF14FF-A4F0-49DC-A460-9E540BD2701A}" dt="2025-10-29T18:28:06.063" v="1843" actId="478"/>
        <pc:sldMkLst>
          <pc:docMk/>
          <pc:sldMk cId="2098005587" sldId="269"/>
        </pc:sldMkLst>
        <pc:spChg chg="add mod">
          <ac:chgData name="דוד מאיר בן זזון" userId="e7612cab-8878-4673-b9da-7c366ac745b2" providerId="ADAL" clId="{CAFF14FF-A4F0-49DC-A460-9E540BD2701A}" dt="2025-10-29T10:38:40.411" v="1478" actId="20577"/>
          <ac:spMkLst>
            <pc:docMk/>
            <pc:sldMk cId="2098005587" sldId="269"/>
            <ac:spMk id="7" creationId="{65762B14-C72E-CEF8-3F84-7BA345AABC66}"/>
          </ac:spMkLst>
        </pc:spChg>
        <pc:spChg chg="add mod">
          <ac:chgData name="דוד מאיר בן זזון" userId="e7612cab-8878-4673-b9da-7c366ac745b2" providerId="ADAL" clId="{CAFF14FF-A4F0-49DC-A460-9E540BD2701A}" dt="2025-10-29T10:22:58.903" v="1317" actId="113"/>
          <ac:spMkLst>
            <pc:docMk/>
            <pc:sldMk cId="2098005587" sldId="269"/>
            <ac:spMk id="9" creationId="{A77CC8F0-C60F-FD84-EB77-881CF1FD6249}"/>
          </ac:spMkLst>
        </pc:spChg>
        <pc:spChg chg="add mod">
          <ac:chgData name="דוד מאיר בן זזון" userId="e7612cab-8878-4673-b9da-7c366ac745b2" providerId="ADAL" clId="{CAFF14FF-A4F0-49DC-A460-9E540BD2701A}" dt="2025-10-29T10:05:28.724" v="1292" actId="1076"/>
          <ac:spMkLst>
            <pc:docMk/>
            <pc:sldMk cId="2098005587" sldId="269"/>
            <ac:spMk id="11" creationId="{8D864416-81CD-0CF1-7AD7-DB5A3F802B35}"/>
          </ac:spMkLst>
        </pc:spChg>
        <pc:spChg chg="add mod">
          <ac:chgData name="דוד מאיר בן זזון" userId="e7612cab-8878-4673-b9da-7c366ac745b2" providerId="ADAL" clId="{CAFF14FF-A4F0-49DC-A460-9E540BD2701A}" dt="2025-10-29T10:05:28.724" v="1292" actId="1076"/>
          <ac:spMkLst>
            <pc:docMk/>
            <pc:sldMk cId="2098005587" sldId="269"/>
            <ac:spMk id="22" creationId="{5C3FB42A-5619-80C7-0A59-5B8DB19F4A04}"/>
          </ac:spMkLst>
        </pc:spChg>
        <pc:spChg chg="mod">
          <ac:chgData name="דוד מאיר בן זזון" userId="e7612cab-8878-4673-b9da-7c366ac745b2" providerId="ADAL" clId="{CAFF14FF-A4F0-49DC-A460-9E540BD2701A}" dt="2025-10-29T10:37:50.644" v="1475" actId="1076"/>
          <ac:spMkLst>
            <pc:docMk/>
            <pc:sldMk cId="2098005587" sldId="269"/>
            <ac:spMk id="23" creationId="{1E06B813-77AD-6201-E558-3306F3D52077}"/>
          </ac:spMkLst>
        </pc:spChg>
        <pc:spChg chg="add mod">
          <ac:chgData name="דוד מאיר בן זזון" userId="e7612cab-8878-4673-b9da-7c366ac745b2" providerId="ADAL" clId="{CAFF14FF-A4F0-49DC-A460-9E540BD2701A}" dt="2025-10-29T10:05:28.724" v="1292" actId="1076"/>
          <ac:spMkLst>
            <pc:docMk/>
            <pc:sldMk cId="2098005587" sldId="269"/>
            <ac:spMk id="24" creationId="{900081C2-1A05-824A-1308-24D0D9F11147}"/>
          </ac:spMkLst>
        </pc:spChg>
        <pc:spChg chg="add mod">
          <ac:chgData name="דוד מאיר בן זזון" userId="e7612cab-8878-4673-b9da-7c366ac745b2" providerId="ADAL" clId="{CAFF14FF-A4F0-49DC-A460-9E540BD2701A}" dt="2025-10-29T10:23:20.823" v="1321" actId="113"/>
          <ac:spMkLst>
            <pc:docMk/>
            <pc:sldMk cId="2098005587" sldId="269"/>
            <ac:spMk id="25" creationId="{E499B323-BAB0-B87E-96C9-F947702EC2D4}"/>
          </ac:spMkLst>
        </pc:spChg>
        <pc:picChg chg="add mod">
          <ac:chgData name="דוד מאיר בן זזון" userId="e7612cab-8878-4673-b9da-7c366ac745b2" providerId="ADAL" clId="{CAFF14FF-A4F0-49DC-A460-9E540BD2701A}" dt="2025-10-29T10:36:51.086" v="1470"/>
          <ac:picMkLst>
            <pc:docMk/>
            <pc:sldMk cId="2098005587" sldId="269"/>
            <ac:picMk id="27" creationId="{212B19F9-C09D-AEBF-2C6B-DD46CF825A4E}"/>
          </ac:picMkLst>
        </pc:picChg>
      </pc:sldChg>
      <pc:sldChg chg="addSp delSp modSp add mod modAnim">
        <pc:chgData name="דוד מאיר בן זזון" userId="e7612cab-8878-4673-b9da-7c366ac745b2" providerId="ADAL" clId="{CAFF14FF-A4F0-49DC-A460-9E540BD2701A}" dt="2025-10-29T12:02:14.723" v="1624" actId="6549"/>
        <pc:sldMkLst>
          <pc:docMk/>
          <pc:sldMk cId="77119923" sldId="270"/>
        </pc:sldMkLst>
        <pc:spChg chg="mod">
          <ac:chgData name="דוד מאיר בן זזון" userId="e7612cab-8878-4673-b9da-7c366ac745b2" providerId="ADAL" clId="{CAFF14FF-A4F0-49DC-A460-9E540BD2701A}" dt="2025-10-29T10:56:43.443" v="1585" actId="1076"/>
          <ac:spMkLst>
            <pc:docMk/>
            <pc:sldMk cId="77119923" sldId="270"/>
            <ac:spMk id="2" creationId="{72C704BB-41E1-2109-73B5-C54D98E74219}"/>
          </ac:spMkLst>
        </pc:spChg>
        <pc:spChg chg="mod">
          <ac:chgData name="דוד מאיר בן זזון" userId="e7612cab-8878-4673-b9da-7c366ac745b2" providerId="ADAL" clId="{CAFF14FF-A4F0-49DC-A460-9E540BD2701A}" dt="2025-10-29T11:00:05.163" v="1617" actId="1076"/>
          <ac:spMkLst>
            <pc:docMk/>
            <pc:sldMk cId="77119923" sldId="270"/>
            <ac:spMk id="4" creationId="{B681BA09-D442-7D71-A916-70C3490A4255}"/>
          </ac:spMkLst>
        </pc:spChg>
        <pc:spChg chg="mod">
          <ac:chgData name="דוד מאיר בן זזון" userId="e7612cab-8878-4673-b9da-7c366ac745b2" providerId="ADAL" clId="{CAFF14FF-A4F0-49DC-A460-9E540BD2701A}" dt="2025-10-29T10:56:37.062" v="1584" actId="1076"/>
          <ac:spMkLst>
            <pc:docMk/>
            <pc:sldMk cId="77119923" sldId="270"/>
            <ac:spMk id="5" creationId="{E6051993-0B90-97BE-A63A-9B2E73AC6A46}"/>
          </ac:spMkLst>
        </pc:spChg>
        <pc:spChg chg="mod">
          <ac:chgData name="דוד מאיר בן זזון" userId="e7612cab-8878-4673-b9da-7c366ac745b2" providerId="ADAL" clId="{CAFF14FF-A4F0-49DC-A460-9E540BD2701A}" dt="2025-10-29T10:56:37.062" v="1584" actId="1076"/>
          <ac:spMkLst>
            <pc:docMk/>
            <pc:sldMk cId="77119923" sldId="270"/>
            <ac:spMk id="6" creationId="{5ACE6BC1-A75D-1360-C269-5463228BD7E2}"/>
          </ac:spMkLst>
        </pc:spChg>
        <pc:spChg chg="add mod">
          <ac:chgData name="דוד מאיר בן זזון" userId="e7612cab-8878-4673-b9da-7c366ac745b2" providerId="ADAL" clId="{CAFF14FF-A4F0-49DC-A460-9E540BD2701A}" dt="2025-10-29T10:57:16.215" v="1593" actId="1076"/>
          <ac:spMkLst>
            <pc:docMk/>
            <pc:sldMk cId="77119923" sldId="270"/>
            <ac:spMk id="7" creationId="{6CE7E5A8-A9B3-DFF1-C077-B537422DBAB5}"/>
          </ac:spMkLst>
        </pc:spChg>
        <pc:spChg chg="mod">
          <ac:chgData name="דוד מאיר בן זזון" userId="e7612cab-8878-4673-b9da-7c366ac745b2" providerId="ADAL" clId="{CAFF14FF-A4F0-49DC-A460-9E540BD2701A}" dt="2025-10-29T10:56:37.062" v="1584" actId="1076"/>
          <ac:spMkLst>
            <pc:docMk/>
            <pc:sldMk cId="77119923" sldId="270"/>
            <ac:spMk id="8" creationId="{281A5A25-E488-D5C7-1CF7-92F9BF3942A0}"/>
          </ac:spMkLst>
        </pc:spChg>
        <pc:spChg chg="add mod">
          <ac:chgData name="דוד מאיר בן זזון" userId="e7612cab-8878-4673-b9da-7c366ac745b2" providerId="ADAL" clId="{CAFF14FF-A4F0-49DC-A460-9E540BD2701A}" dt="2025-10-29T10:57:16.215" v="1593" actId="1076"/>
          <ac:spMkLst>
            <pc:docMk/>
            <pc:sldMk cId="77119923" sldId="270"/>
            <ac:spMk id="12" creationId="{91EC30F1-A801-C12E-32A9-A66FB6B548AC}"/>
          </ac:spMkLst>
        </pc:spChg>
        <pc:spChg chg="add mod">
          <ac:chgData name="דוד מאיר בן זזון" userId="e7612cab-8878-4673-b9da-7c366ac745b2" providerId="ADAL" clId="{CAFF14FF-A4F0-49DC-A460-9E540BD2701A}" dt="2025-10-29T10:59:08.503" v="1608" actId="1076"/>
          <ac:spMkLst>
            <pc:docMk/>
            <pc:sldMk cId="77119923" sldId="270"/>
            <ac:spMk id="13" creationId="{926A935F-85B4-05F1-E3CF-D30D4AA95880}"/>
          </ac:spMkLst>
        </pc:spChg>
        <pc:spChg chg="mod">
          <ac:chgData name="דוד מאיר בן זזון" userId="e7612cab-8878-4673-b9da-7c366ac745b2" providerId="ADAL" clId="{CAFF14FF-A4F0-49DC-A460-9E540BD2701A}" dt="2025-10-29T11:00:10.281" v="1619" actId="1076"/>
          <ac:spMkLst>
            <pc:docMk/>
            <pc:sldMk cId="77119923" sldId="270"/>
            <ac:spMk id="14" creationId="{3C1C04CA-0094-269B-EF57-88E54B806674}"/>
          </ac:spMkLst>
        </pc:spChg>
        <pc:spChg chg="add mod">
          <ac:chgData name="דוד מאיר בן זזון" userId="e7612cab-8878-4673-b9da-7c366ac745b2" providerId="ADAL" clId="{CAFF14FF-A4F0-49DC-A460-9E540BD2701A}" dt="2025-10-29T10:57:27.963" v="1594"/>
          <ac:spMkLst>
            <pc:docMk/>
            <pc:sldMk cId="77119923" sldId="270"/>
            <ac:spMk id="15" creationId="{777A1DDB-03D8-834A-99BD-92A0F73BF8C2}"/>
          </ac:spMkLst>
        </pc:spChg>
        <pc:spChg chg="add mod">
          <ac:chgData name="דוד מאיר בן זזון" userId="e7612cab-8878-4673-b9da-7c366ac745b2" providerId="ADAL" clId="{CAFF14FF-A4F0-49DC-A460-9E540BD2701A}" dt="2025-10-29T12:02:14.723" v="1624" actId="6549"/>
          <ac:spMkLst>
            <pc:docMk/>
            <pc:sldMk cId="77119923" sldId="270"/>
            <ac:spMk id="18" creationId="{9B50B9E4-F7FD-C407-5B11-DEF6D7368F78}"/>
          </ac:spMkLst>
        </pc:spChg>
        <pc:picChg chg="add mod">
          <ac:chgData name="דוד מאיר בן זזון" userId="e7612cab-8878-4673-b9da-7c366ac745b2" providerId="ADAL" clId="{CAFF14FF-A4F0-49DC-A460-9E540BD2701A}" dt="2025-10-29T11:00:07.013" v="1618" actId="1076"/>
          <ac:picMkLst>
            <pc:docMk/>
            <pc:sldMk cId="77119923" sldId="270"/>
            <ac:picMk id="9" creationId="{96B45FD3-F67F-F4C9-DADE-1E080B31B9A0}"/>
          </ac:picMkLst>
        </pc:picChg>
        <pc:picChg chg="add mod">
          <ac:chgData name="דוד מאיר בן זזון" userId="e7612cab-8878-4673-b9da-7c366ac745b2" providerId="ADAL" clId="{CAFF14FF-A4F0-49DC-A460-9E540BD2701A}" dt="2025-10-29T10:57:27.963" v="1594"/>
          <ac:picMkLst>
            <pc:docMk/>
            <pc:sldMk cId="77119923" sldId="270"/>
            <ac:picMk id="16" creationId="{B8900286-249B-843B-6168-49BF92946EE4}"/>
          </ac:picMkLst>
        </pc:picChg>
      </pc:sldChg>
      <pc:sldChg chg="addSp delSp modSp add mod delAnim modAnim">
        <pc:chgData name="דוד מאיר בן זזון" userId="e7612cab-8878-4673-b9da-7c366ac745b2" providerId="ADAL" clId="{CAFF14FF-A4F0-49DC-A460-9E540BD2701A}" dt="2025-10-30T14:31:19.831" v="3412" actId="1035"/>
        <pc:sldMkLst>
          <pc:docMk/>
          <pc:sldMk cId="1810612243" sldId="271"/>
        </pc:sldMkLst>
        <pc:spChg chg="add mod">
          <ac:chgData name="דוד מאיר בן זזון" userId="e7612cab-8878-4673-b9da-7c366ac745b2" providerId="ADAL" clId="{CAFF14FF-A4F0-49DC-A460-9E540BD2701A}" dt="2025-10-29T10:45:25.664" v="1534"/>
          <ac:spMkLst>
            <pc:docMk/>
            <pc:sldMk cId="1810612243" sldId="271"/>
            <ac:spMk id="2" creationId="{2D2078FE-6E3B-89C0-18B3-6892AE5DE4D5}"/>
          </ac:spMkLst>
        </pc:spChg>
        <pc:spChg chg="add mod">
          <ac:chgData name="דוד מאיר בן זזון" userId="e7612cab-8878-4673-b9da-7c366ac745b2" providerId="ADAL" clId="{CAFF14FF-A4F0-49DC-A460-9E540BD2701A}" dt="2025-10-30T14:31:19.831" v="3412" actId="1035"/>
          <ac:spMkLst>
            <pc:docMk/>
            <pc:sldMk cId="1810612243" sldId="271"/>
            <ac:spMk id="14" creationId="{2B9256B1-A698-ED26-697B-ED8177901A8E}"/>
          </ac:spMkLst>
        </pc:spChg>
        <pc:picChg chg="add mod">
          <ac:chgData name="דוד מאיר בן זזון" userId="e7612cab-8878-4673-b9da-7c366ac745b2" providerId="ADAL" clId="{CAFF14FF-A4F0-49DC-A460-9E540BD2701A}" dt="2025-10-29T10:45:25.664" v="1534"/>
          <ac:picMkLst>
            <pc:docMk/>
            <pc:sldMk cId="1810612243" sldId="271"/>
            <ac:picMk id="3" creationId="{56AA65C4-EB61-A845-E8AB-6AE13858C095}"/>
          </ac:picMkLst>
        </pc:picChg>
        <pc:picChg chg="add mod">
          <ac:chgData name="דוד מאיר בן זזון" userId="e7612cab-8878-4673-b9da-7c366ac745b2" providerId="ADAL" clId="{CAFF14FF-A4F0-49DC-A460-9E540BD2701A}" dt="2025-10-29T10:45:25.664" v="1534"/>
          <ac:picMkLst>
            <pc:docMk/>
            <pc:sldMk cId="1810612243" sldId="271"/>
            <ac:picMk id="4" creationId="{01B7ECC3-9158-209C-0C5C-5FBA9C09676F}"/>
          </ac:picMkLst>
        </pc:picChg>
        <pc:picChg chg="add mod">
          <ac:chgData name="דוד מאיר בן זזון" userId="e7612cab-8878-4673-b9da-7c366ac745b2" providerId="ADAL" clId="{CAFF14FF-A4F0-49DC-A460-9E540BD2701A}" dt="2025-10-29T10:45:25.664" v="1534"/>
          <ac:picMkLst>
            <pc:docMk/>
            <pc:sldMk cId="1810612243" sldId="271"/>
            <ac:picMk id="6" creationId="{549E0996-7797-7F7D-BD2D-9B83531AE8C3}"/>
          </ac:picMkLst>
        </pc:picChg>
        <pc:picChg chg="add mod">
          <ac:chgData name="דוד מאיר בן זזון" userId="e7612cab-8878-4673-b9da-7c366ac745b2" providerId="ADAL" clId="{CAFF14FF-A4F0-49DC-A460-9E540BD2701A}" dt="2025-10-29T10:45:25.664" v="1534"/>
          <ac:picMkLst>
            <pc:docMk/>
            <pc:sldMk cId="1810612243" sldId="271"/>
            <ac:picMk id="8" creationId="{C6BB5FF1-23AC-249F-6746-83B8ECF2209B}"/>
          </ac:picMkLst>
        </pc:picChg>
        <pc:picChg chg="add mod">
          <ac:chgData name="דוד מאיר בן זזון" userId="e7612cab-8878-4673-b9da-7c366ac745b2" providerId="ADAL" clId="{CAFF14FF-A4F0-49DC-A460-9E540BD2701A}" dt="2025-10-29T10:45:25.664" v="1534"/>
          <ac:picMkLst>
            <pc:docMk/>
            <pc:sldMk cId="1810612243" sldId="271"/>
            <ac:picMk id="10" creationId="{B9ECAFB9-B73F-C75C-79E6-439C25F9DD9A}"/>
          </ac:picMkLst>
        </pc:picChg>
        <pc:picChg chg="add mod">
          <ac:chgData name="דוד מאיר בן זזון" userId="e7612cab-8878-4673-b9da-7c366ac745b2" providerId="ADAL" clId="{CAFF14FF-A4F0-49DC-A460-9E540BD2701A}" dt="2025-10-30T08:42:35.584" v="3402" actId="1076"/>
          <ac:picMkLst>
            <pc:docMk/>
            <pc:sldMk cId="1810612243" sldId="271"/>
            <ac:picMk id="11" creationId="{CFB16106-BD46-71AE-DD6E-D00D2FC41708}"/>
          </ac:picMkLst>
        </pc:picChg>
        <pc:picChg chg="add mod">
          <ac:chgData name="דוד מאיר בן זזון" userId="e7612cab-8878-4673-b9da-7c366ac745b2" providerId="ADAL" clId="{CAFF14FF-A4F0-49DC-A460-9E540BD2701A}" dt="2025-10-29T10:45:25.664" v="1534"/>
          <ac:picMkLst>
            <pc:docMk/>
            <pc:sldMk cId="1810612243" sldId="271"/>
            <ac:picMk id="12" creationId="{E025BA0D-EE1F-ADAD-1886-B1C75896CDB7}"/>
          </ac:picMkLst>
        </pc:picChg>
      </pc:sldChg>
      <pc:sldChg chg="addSp delSp modSp add mod ord delAnim modAnim">
        <pc:chgData name="דוד מאיר בן זזון" userId="e7612cab-8878-4673-b9da-7c366ac745b2" providerId="ADAL" clId="{CAFF14FF-A4F0-49DC-A460-9E540BD2701A}" dt="2025-10-29T18:29:04.175" v="1851" actId="14100"/>
        <pc:sldMkLst>
          <pc:docMk/>
          <pc:sldMk cId="223606133" sldId="272"/>
        </pc:sldMkLst>
        <pc:spChg chg="mod">
          <ac:chgData name="דוד מאיר בן זזון" userId="e7612cab-8878-4673-b9da-7c366ac745b2" providerId="ADAL" clId="{CAFF14FF-A4F0-49DC-A460-9E540BD2701A}" dt="2025-10-29T10:48:02.865" v="1564" actId="115"/>
          <ac:spMkLst>
            <pc:docMk/>
            <pc:sldMk cId="223606133" sldId="272"/>
            <ac:spMk id="10" creationId="{EAA024FF-33BA-B124-4961-B7D59B2B8180}"/>
          </ac:spMkLst>
        </pc:spChg>
        <pc:picChg chg="add mod">
          <ac:chgData name="דוד מאיר בן זזון" userId="e7612cab-8878-4673-b9da-7c366ac745b2" providerId="ADAL" clId="{CAFF14FF-A4F0-49DC-A460-9E540BD2701A}" dt="2025-10-29T18:29:04.175" v="1851" actId="14100"/>
          <ac:picMkLst>
            <pc:docMk/>
            <pc:sldMk cId="223606133" sldId="272"/>
            <ac:picMk id="7" creationId="{E41BDD25-E7C2-BBB7-0039-6177A66773E4}"/>
          </ac:picMkLst>
        </pc:picChg>
      </pc:sldChg>
      <pc:sldChg chg="addSp delSp modSp add mod delAnim modAnim">
        <pc:chgData name="דוד מאיר בן זזון" userId="e7612cab-8878-4673-b9da-7c366ac745b2" providerId="ADAL" clId="{CAFF14FF-A4F0-49DC-A460-9E540BD2701A}" dt="2025-10-29T18:30:02.785" v="1855" actId="14100"/>
        <pc:sldMkLst>
          <pc:docMk/>
          <pc:sldMk cId="3135081076" sldId="273"/>
        </pc:sldMkLst>
        <pc:picChg chg="add mod">
          <ac:chgData name="דוד מאיר בן זזון" userId="e7612cab-8878-4673-b9da-7c366ac745b2" providerId="ADAL" clId="{CAFF14FF-A4F0-49DC-A460-9E540BD2701A}" dt="2025-10-29T18:30:02.785" v="1855" actId="14100"/>
          <ac:picMkLst>
            <pc:docMk/>
            <pc:sldMk cId="3135081076" sldId="273"/>
            <ac:picMk id="3" creationId="{BD3EF931-02F2-64A1-11C6-34DDD166A728}"/>
          </ac:picMkLst>
        </pc:picChg>
      </pc:sldChg>
      <pc:sldChg chg="addSp delSp modSp add mod delAnim modAnim">
        <pc:chgData name="דוד מאיר בן זזון" userId="e7612cab-8878-4673-b9da-7c366ac745b2" providerId="ADAL" clId="{CAFF14FF-A4F0-49DC-A460-9E540BD2701A}" dt="2025-10-29T19:56:59.995" v="2343" actId="478"/>
        <pc:sldMkLst>
          <pc:docMk/>
          <pc:sldMk cId="1759299920" sldId="274"/>
        </pc:sldMkLst>
        <pc:spChg chg="mod">
          <ac:chgData name="דוד מאיר בן זזון" userId="e7612cab-8878-4673-b9da-7c366ac745b2" providerId="ADAL" clId="{CAFF14FF-A4F0-49DC-A460-9E540BD2701A}" dt="2025-10-29T18:18:11.934" v="1768" actId="14100"/>
          <ac:spMkLst>
            <pc:docMk/>
            <pc:sldMk cId="1759299920" sldId="274"/>
            <ac:spMk id="6" creationId="{5D85766F-AE04-49DF-FB87-B55FB6E32FD5}"/>
          </ac:spMkLst>
        </pc:spChg>
        <pc:spChg chg="add mod">
          <ac:chgData name="דוד מאיר בן זזון" userId="e7612cab-8878-4673-b9da-7c366ac745b2" providerId="ADAL" clId="{CAFF14FF-A4F0-49DC-A460-9E540BD2701A}" dt="2025-10-29T18:18:22.454" v="1770" actId="1076"/>
          <ac:spMkLst>
            <pc:docMk/>
            <pc:sldMk cId="1759299920" sldId="274"/>
            <ac:spMk id="7" creationId="{3C80C926-2D57-5E47-18C4-BB84466CD8CF}"/>
          </ac:spMkLst>
        </pc:spChg>
        <pc:spChg chg="add mod">
          <ac:chgData name="דוד מאיר בן זזון" userId="e7612cab-8878-4673-b9da-7c366ac745b2" providerId="ADAL" clId="{CAFF14FF-A4F0-49DC-A460-9E540BD2701A}" dt="2025-10-29T18:19:46.804" v="1802" actId="20577"/>
          <ac:spMkLst>
            <pc:docMk/>
            <pc:sldMk cId="1759299920" sldId="274"/>
            <ac:spMk id="10" creationId="{0978EA58-FD80-2FBA-B37E-9306CCCDED2B}"/>
          </ac:spMkLst>
        </pc:spChg>
        <pc:spChg chg="add mod">
          <ac:chgData name="דוד מאיר בן זזון" userId="e7612cab-8878-4673-b9da-7c366ac745b2" providerId="ADAL" clId="{CAFF14FF-A4F0-49DC-A460-9E540BD2701A}" dt="2025-10-29T18:48:45.115" v="2071" actId="1076"/>
          <ac:spMkLst>
            <pc:docMk/>
            <pc:sldMk cId="1759299920" sldId="274"/>
            <ac:spMk id="13" creationId="{A3DBA71A-A564-4684-40C7-5E8B1FB74B51}"/>
          </ac:spMkLst>
        </pc:spChg>
        <pc:spChg chg="mod">
          <ac:chgData name="דוד מאיר בן זזון" userId="e7612cab-8878-4673-b9da-7c366ac745b2" providerId="ADAL" clId="{CAFF14FF-A4F0-49DC-A460-9E540BD2701A}" dt="2025-10-29T12:08:18.994" v="1734" actId="403"/>
          <ac:spMkLst>
            <pc:docMk/>
            <pc:sldMk cId="1759299920" sldId="274"/>
            <ac:spMk id="15" creationId="{06FF68D8-A5DD-6D2F-BC21-84EC27EDDF41}"/>
          </ac:spMkLst>
        </pc:spChg>
        <pc:spChg chg="add mod">
          <ac:chgData name="דוד מאיר בן זזון" userId="e7612cab-8878-4673-b9da-7c366ac745b2" providerId="ADAL" clId="{CAFF14FF-A4F0-49DC-A460-9E540BD2701A}" dt="2025-10-29T12:08:57.551" v="1738"/>
          <ac:spMkLst>
            <pc:docMk/>
            <pc:sldMk cId="1759299920" sldId="274"/>
            <ac:spMk id="30" creationId="{368FBD1E-DBAC-C0D7-997D-E2C3009AB86B}"/>
          </ac:spMkLst>
        </pc:spChg>
        <pc:spChg chg="add mod">
          <ac:chgData name="דוד מאיר בן זזון" userId="e7612cab-8878-4673-b9da-7c366ac745b2" providerId="ADAL" clId="{CAFF14FF-A4F0-49DC-A460-9E540BD2701A}" dt="2025-10-29T18:48:45.115" v="2071" actId="1076"/>
          <ac:spMkLst>
            <pc:docMk/>
            <pc:sldMk cId="1759299920" sldId="274"/>
            <ac:spMk id="40" creationId="{297B349C-55ED-82FB-A2CB-13E3CCDCE161}"/>
          </ac:spMkLst>
        </pc:spChg>
        <pc:spChg chg="add mod">
          <ac:chgData name="דוד מאיר בן זזון" userId="e7612cab-8878-4673-b9da-7c366ac745b2" providerId="ADAL" clId="{CAFF14FF-A4F0-49DC-A460-9E540BD2701A}" dt="2025-10-29T18:35:02.700" v="1901" actId="1037"/>
          <ac:spMkLst>
            <pc:docMk/>
            <pc:sldMk cId="1759299920" sldId="274"/>
            <ac:spMk id="41" creationId="{EDD16E66-F6B6-01A8-9280-333999AA1BBC}"/>
          </ac:spMkLst>
        </pc:spChg>
        <pc:spChg chg="add mod">
          <ac:chgData name="דוד מאיר בן זזון" userId="e7612cab-8878-4673-b9da-7c366ac745b2" providerId="ADAL" clId="{CAFF14FF-A4F0-49DC-A460-9E540BD2701A}" dt="2025-10-29T18:49:13.268" v="2080" actId="1036"/>
          <ac:spMkLst>
            <pc:docMk/>
            <pc:sldMk cId="1759299920" sldId="274"/>
            <ac:spMk id="43" creationId="{AB16ABF0-1DE8-3BF2-17B0-B868D5217668}"/>
          </ac:spMkLst>
        </pc:spChg>
        <pc:spChg chg="add mod">
          <ac:chgData name="דוד מאיר בן זזון" userId="e7612cab-8878-4673-b9da-7c366ac745b2" providerId="ADAL" clId="{CAFF14FF-A4F0-49DC-A460-9E540BD2701A}" dt="2025-10-29T18:49:06.549" v="2076" actId="1036"/>
          <ac:spMkLst>
            <pc:docMk/>
            <pc:sldMk cId="1759299920" sldId="274"/>
            <ac:spMk id="45" creationId="{FFA51602-5AEF-BE96-B9DA-E06C383A11C9}"/>
          </ac:spMkLst>
        </pc:spChg>
        <pc:picChg chg="mod">
          <ac:chgData name="דוד מאיר בן זזון" userId="e7612cab-8878-4673-b9da-7c366ac745b2" providerId="ADAL" clId="{CAFF14FF-A4F0-49DC-A460-9E540BD2701A}" dt="2025-10-29T18:18:22.454" v="1770" actId="1076"/>
          <ac:picMkLst>
            <pc:docMk/>
            <pc:sldMk cId="1759299920" sldId="274"/>
            <ac:picMk id="14" creationId="{D194CF28-6CD9-CC33-4851-2B6E9DF09354}"/>
          </ac:picMkLst>
        </pc:picChg>
        <pc:picChg chg="add mod">
          <ac:chgData name="דוד מאיר בן זזון" userId="e7612cab-8878-4673-b9da-7c366ac745b2" providerId="ADAL" clId="{CAFF14FF-A4F0-49DC-A460-9E540BD2701A}" dt="2025-10-29T18:19:26.969" v="1800" actId="1038"/>
          <ac:picMkLst>
            <pc:docMk/>
            <pc:sldMk cId="1759299920" sldId="274"/>
            <ac:picMk id="31" creationId="{DC25CD02-284D-ABEE-7B26-F736C608FCFD}"/>
          </ac:picMkLst>
        </pc:picChg>
        <pc:picChg chg="add mod">
          <ac:chgData name="דוד מאיר בן זזון" userId="e7612cab-8878-4673-b9da-7c366ac745b2" providerId="ADAL" clId="{CAFF14FF-A4F0-49DC-A460-9E540BD2701A}" dt="2025-10-29T12:08:57.551" v="1738"/>
          <ac:picMkLst>
            <pc:docMk/>
            <pc:sldMk cId="1759299920" sldId="274"/>
            <ac:picMk id="32" creationId="{0125B195-6948-8244-A855-9A8D2122C93A}"/>
          </ac:picMkLst>
        </pc:picChg>
        <pc:picChg chg="add mod">
          <ac:chgData name="דוד מאיר בן זזון" userId="e7612cab-8878-4673-b9da-7c366ac745b2" providerId="ADAL" clId="{CAFF14FF-A4F0-49DC-A460-9E540BD2701A}" dt="2025-10-29T12:08:57.551" v="1738"/>
          <ac:picMkLst>
            <pc:docMk/>
            <pc:sldMk cId="1759299920" sldId="274"/>
            <ac:picMk id="33" creationId="{E26DF136-DE28-DBFC-A380-2BF470DFDCA9}"/>
          </ac:picMkLst>
        </pc:picChg>
        <pc:picChg chg="add mod">
          <ac:chgData name="דוד מאיר בן זזון" userId="e7612cab-8878-4673-b9da-7c366ac745b2" providerId="ADAL" clId="{CAFF14FF-A4F0-49DC-A460-9E540BD2701A}" dt="2025-10-29T12:08:57.551" v="1738"/>
          <ac:picMkLst>
            <pc:docMk/>
            <pc:sldMk cId="1759299920" sldId="274"/>
            <ac:picMk id="34" creationId="{F53B0ED7-1698-BE04-C6C8-F01DA188A0B6}"/>
          </ac:picMkLst>
        </pc:picChg>
        <pc:picChg chg="add mod">
          <ac:chgData name="דוד מאיר בן זזון" userId="e7612cab-8878-4673-b9da-7c366ac745b2" providerId="ADAL" clId="{CAFF14FF-A4F0-49DC-A460-9E540BD2701A}" dt="2025-10-29T18:19:13.212" v="1787" actId="1037"/>
          <ac:picMkLst>
            <pc:docMk/>
            <pc:sldMk cId="1759299920" sldId="274"/>
            <ac:picMk id="35" creationId="{07BEB3B9-E988-FD63-9728-045B5D063740}"/>
          </ac:picMkLst>
        </pc:picChg>
        <pc:picChg chg="add mod">
          <ac:chgData name="דוד מאיר בן זזון" userId="e7612cab-8878-4673-b9da-7c366ac745b2" providerId="ADAL" clId="{CAFF14FF-A4F0-49DC-A460-9E540BD2701A}" dt="2025-10-29T18:19:24.284" v="1798" actId="1038"/>
          <ac:picMkLst>
            <pc:docMk/>
            <pc:sldMk cId="1759299920" sldId="274"/>
            <ac:picMk id="36" creationId="{B2E75C7E-5818-04CA-5B19-04556815FF78}"/>
          </ac:picMkLst>
        </pc:picChg>
        <pc:picChg chg="add mod">
          <ac:chgData name="דוד מאיר בן זזון" userId="e7612cab-8878-4673-b9da-7c366ac745b2" providerId="ADAL" clId="{CAFF14FF-A4F0-49DC-A460-9E540BD2701A}" dt="2025-10-29T18:19:20.075" v="1796" actId="1038"/>
          <ac:picMkLst>
            <pc:docMk/>
            <pc:sldMk cId="1759299920" sldId="274"/>
            <ac:picMk id="37" creationId="{287421DE-D86D-B763-DD79-D499C5169F7C}"/>
          </ac:picMkLst>
        </pc:picChg>
        <pc:picChg chg="add mod">
          <ac:chgData name="דוד מאיר בן זזון" userId="e7612cab-8878-4673-b9da-7c366ac745b2" providerId="ADAL" clId="{CAFF14FF-A4F0-49DC-A460-9E540BD2701A}" dt="2025-10-29T18:49:28.625" v="2082" actId="1076"/>
          <ac:picMkLst>
            <pc:docMk/>
            <pc:sldMk cId="1759299920" sldId="274"/>
            <ac:picMk id="47" creationId="{F3037F3D-F9A8-9FAD-DF1B-F8CE4FE38A81}"/>
          </ac:picMkLst>
        </pc:picChg>
      </pc:sldChg>
      <pc:sldChg chg="addSp delSp modSp new mod modAnim">
        <pc:chgData name="דוד מאיר בן זזון" userId="e7612cab-8878-4673-b9da-7c366ac745b2" providerId="ADAL" clId="{CAFF14FF-A4F0-49DC-A460-9E540BD2701A}" dt="2025-10-29T21:25:17.075" v="3060" actId="14826"/>
        <pc:sldMkLst>
          <pc:docMk/>
          <pc:sldMk cId="1620711426" sldId="275"/>
        </pc:sldMkLst>
        <pc:spChg chg="add mod">
          <ac:chgData name="דוד מאיר בן זזון" userId="e7612cab-8878-4673-b9da-7c366ac745b2" providerId="ADAL" clId="{CAFF14FF-A4F0-49DC-A460-9E540BD2701A}" dt="2025-10-29T21:19:19.635" v="3058" actId="20577"/>
          <ac:spMkLst>
            <pc:docMk/>
            <pc:sldMk cId="1620711426" sldId="275"/>
            <ac:spMk id="5" creationId="{0D486305-9F95-AB75-D81F-968EA7C7C541}"/>
          </ac:spMkLst>
        </pc:spChg>
        <pc:spChg chg="add mod">
          <ac:chgData name="דוד מאיר בן זזון" userId="e7612cab-8878-4673-b9da-7c366ac745b2" providerId="ADAL" clId="{CAFF14FF-A4F0-49DC-A460-9E540BD2701A}" dt="2025-10-29T21:18:39.385" v="3055" actId="1076"/>
          <ac:spMkLst>
            <pc:docMk/>
            <pc:sldMk cId="1620711426" sldId="275"/>
            <ac:spMk id="16" creationId="{FAE7181C-FCE8-3AEB-8C35-0B14E463BDE9}"/>
          </ac:spMkLst>
        </pc:spChg>
        <pc:picChg chg="add mod">
          <ac:chgData name="דוד מאיר בן זזון" userId="e7612cab-8878-4673-b9da-7c366ac745b2" providerId="ADAL" clId="{CAFF14FF-A4F0-49DC-A460-9E540BD2701A}" dt="2025-10-29T21:25:17.075" v="3060" actId="14826"/>
          <ac:picMkLst>
            <pc:docMk/>
            <pc:sldMk cId="1620711426" sldId="275"/>
            <ac:picMk id="7" creationId="{12E2C339-B84D-7142-55B2-B60369D7CAD4}"/>
          </ac:picMkLst>
        </pc:picChg>
      </pc:sldChg>
      <pc:sldChg chg="addSp delSp modSp new mod">
        <pc:chgData name="דוד מאיר בן זזון" userId="e7612cab-8878-4673-b9da-7c366ac745b2" providerId="ADAL" clId="{CAFF14FF-A4F0-49DC-A460-9E540BD2701A}" dt="2025-10-29T21:29:50.471" v="3087" actId="478"/>
        <pc:sldMkLst>
          <pc:docMk/>
          <pc:sldMk cId="975740848" sldId="276"/>
        </pc:sldMkLst>
      </pc:sldChg>
      <pc:sldChg chg="addSp delSp modSp new mod modAnim">
        <pc:chgData name="דוד מאיר בן זזון" userId="e7612cab-8878-4673-b9da-7c366ac745b2" providerId="ADAL" clId="{CAFF14FF-A4F0-49DC-A460-9E540BD2701A}" dt="2025-10-30T15:22:23.798" v="3442"/>
        <pc:sldMkLst>
          <pc:docMk/>
          <pc:sldMk cId="29482424" sldId="277"/>
        </pc:sldMkLst>
        <pc:spChg chg="add mod">
          <ac:chgData name="דוד מאיר בן זזון" userId="e7612cab-8878-4673-b9da-7c366ac745b2" providerId="ADAL" clId="{CAFF14FF-A4F0-49DC-A460-9E540BD2701A}" dt="2025-10-29T18:46:31.651" v="2036" actId="14100"/>
          <ac:spMkLst>
            <pc:docMk/>
            <pc:sldMk cId="29482424" sldId="277"/>
            <ac:spMk id="5" creationId="{84E709D0-69D9-DBE8-25D5-B58A8BF9C556}"/>
          </ac:spMkLst>
        </pc:spChg>
        <pc:spChg chg="add mod">
          <ac:chgData name="דוד מאיר בן זזון" userId="e7612cab-8878-4673-b9da-7c366ac745b2" providerId="ADAL" clId="{CAFF14FF-A4F0-49DC-A460-9E540BD2701A}" dt="2025-10-29T19:02:44.262" v="2168" actId="1076"/>
          <ac:spMkLst>
            <pc:docMk/>
            <pc:sldMk cId="29482424" sldId="277"/>
            <ac:spMk id="7" creationId="{F6FFF111-81A8-3B7D-2833-70413A56C9AA}"/>
          </ac:spMkLst>
        </pc:spChg>
        <pc:spChg chg="add mod">
          <ac:chgData name="דוד מאיר בן זזון" userId="e7612cab-8878-4673-b9da-7c366ac745b2" providerId="ADAL" clId="{CAFF14FF-A4F0-49DC-A460-9E540BD2701A}" dt="2025-10-29T18:40:18.849" v="1927" actId="1076"/>
          <ac:spMkLst>
            <pc:docMk/>
            <pc:sldMk cId="29482424" sldId="277"/>
            <ac:spMk id="8" creationId="{3FC60710-9647-57AA-0B0F-02BFC3082FCD}"/>
          </ac:spMkLst>
        </pc:spChg>
        <pc:spChg chg="add mod">
          <ac:chgData name="דוד מאיר בן זזון" userId="e7612cab-8878-4673-b9da-7c366ac745b2" providerId="ADAL" clId="{CAFF14FF-A4F0-49DC-A460-9E540BD2701A}" dt="2025-10-29T18:44:38.411" v="2006" actId="14100"/>
          <ac:spMkLst>
            <pc:docMk/>
            <pc:sldMk cId="29482424" sldId="277"/>
            <ac:spMk id="10" creationId="{0D19174E-3BCA-61E2-ECF8-6445F8ED92EF}"/>
          </ac:spMkLst>
        </pc:spChg>
        <pc:spChg chg="add mod">
          <ac:chgData name="דוד מאיר בן זזון" userId="e7612cab-8878-4673-b9da-7c366ac745b2" providerId="ADAL" clId="{CAFF14FF-A4F0-49DC-A460-9E540BD2701A}" dt="2025-10-29T18:45:52.756" v="2023" actId="14100"/>
          <ac:spMkLst>
            <pc:docMk/>
            <pc:sldMk cId="29482424" sldId="277"/>
            <ac:spMk id="11" creationId="{DB0B9F4C-3CFC-74AE-BFE5-804BFC6E4F25}"/>
          </ac:spMkLst>
        </pc:spChg>
        <pc:spChg chg="add mod">
          <ac:chgData name="דוד מאיר בן זזון" userId="e7612cab-8878-4673-b9da-7c366ac745b2" providerId="ADAL" clId="{CAFF14FF-A4F0-49DC-A460-9E540BD2701A}" dt="2025-10-29T19:01:53.190" v="2160" actId="20577"/>
          <ac:spMkLst>
            <pc:docMk/>
            <pc:sldMk cId="29482424" sldId="277"/>
            <ac:spMk id="13" creationId="{10094BB8-F704-895F-66CB-6124934A8A49}"/>
          </ac:spMkLst>
        </pc:spChg>
        <pc:spChg chg="add mod">
          <ac:chgData name="דוד מאיר בן זזון" userId="e7612cab-8878-4673-b9da-7c366ac745b2" providerId="ADAL" clId="{CAFF14FF-A4F0-49DC-A460-9E540BD2701A}" dt="2025-10-29T18:40:50.330" v="1931" actId="14100"/>
          <ac:spMkLst>
            <pc:docMk/>
            <pc:sldMk cId="29482424" sldId="277"/>
            <ac:spMk id="14" creationId="{4110CE00-B7CF-40CF-F9D8-9B464E3C3DA9}"/>
          </ac:spMkLst>
        </pc:spChg>
        <pc:spChg chg="add mod">
          <ac:chgData name="דוד מאיר בן זזון" userId="e7612cab-8878-4673-b9da-7c366ac745b2" providerId="ADAL" clId="{CAFF14FF-A4F0-49DC-A460-9E540BD2701A}" dt="2025-10-29T18:46:07.662" v="2028" actId="21"/>
          <ac:spMkLst>
            <pc:docMk/>
            <pc:sldMk cId="29482424" sldId="277"/>
            <ac:spMk id="21" creationId="{7071B6E4-338F-7B53-8E85-650BA2F947E0}"/>
          </ac:spMkLst>
        </pc:spChg>
        <pc:spChg chg="add mod">
          <ac:chgData name="דוד מאיר בן זזון" userId="e7612cab-8878-4673-b9da-7c366ac745b2" providerId="ADAL" clId="{CAFF14FF-A4F0-49DC-A460-9E540BD2701A}" dt="2025-10-30T15:20:51.080" v="3437" actId="20577"/>
          <ac:spMkLst>
            <pc:docMk/>
            <pc:sldMk cId="29482424" sldId="277"/>
            <ac:spMk id="23" creationId="{C0F9357F-AC8E-ECDB-9AD0-A379F79CA7EB}"/>
          </ac:spMkLst>
        </pc:spChg>
        <pc:spChg chg="add mod">
          <ac:chgData name="דוד מאיר בן זזון" userId="e7612cab-8878-4673-b9da-7c366ac745b2" providerId="ADAL" clId="{CAFF14FF-A4F0-49DC-A460-9E540BD2701A}" dt="2025-10-29T18:55:31.276" v="2133"/>
          <ac:spMkLst>
            <pc:docMk/>
            <pc:sldMk cId="29482424" sldId="277"/>
            <ac:spMk id="25" creationId="{96CFE73A-20F4-A4F0-51F4-267421474FDE}"/>
          </ac:spMkLst>
        </pc:spChg>
        <pc:picChg chg="add mod">
          <ac:chgData name="דוד מאיר בן זזון" userId="e7612cab-8878-4673-b9da-7c366ac745b2" providerId="ADAL" clId="{CAFF14FF-A4F0-49DC-A460-9E540BD2701A}" dt="2025-10-29T18:47:35.748" v="2063" actId="1076"/>
          <ac:picMkLst>
            <pc:docMk/>
            <pc:sldMk cId="29482424" sldId="277"/>
            <ac:picMk id="17" creationId="{A9E787B2-70B0-4AF1-9600-77A725BCA5D4}"/>
          </ac:picMkLst>
        </pc:picChg>
        <pc:picChg chg="add mod">
          <ac:chgData name="דוד מאיר בן זזון" userId="e7612cab-8878-4673-b9da-7c366ac745b2" providerId="ADAL" clId="{CAFF14FF-A4F0-49DC-A460-9E540BD2701A}" dt="2025-10-29T18:55:31.276" v="2133"/>
          <ac:picMkLst>
            <pc:docMk/>
            <pc:sldMk cId="29482424" sldId="277"/>
            <ac:picMk id="26" creationId="{5CEEF29D-2C19-8C9D-44E1-B6EB69569C37}"/>
          </ac:picMkLst>
        </pc:picChg>
        <pc:picChg chg="add mod">
          <ac:chgData name="דוד מאיר בן זזון" userId="e7612cab-8878-4673-b9da-7c366ac745b2" providerId="ADAL" clId="{CAFF14FF-A4F0-49DC-A460-9E540BD2701A}" dt="2025-10-29T18:55:39.057" v="2138" actId="1037"/>
          <ac:picMkLst>
            <pc:docMk/>
            <pc:sldMk cId="29482424" sldId="277"/>
            <ac:picMk id="27" creationId="{F26C424C-9C55-D62A-3609-0798CA65632F}"/>
          </ac:picMkLst>
        </pc:picChg>
        <pc:picChg chg="add mod">
          <ac:chgData name="דוד מאיר בן זזון" userId="e7612cab-8878-4673-b9da-7c366ac745b2" providerId="ADAL" clId="{CAFF14FF-A4F0-49DC-A460-9E540BD2701A}" dt="2025-10-29T19:01:32.126" v="2154" actId="1076"/>
          <ac:picMkLst>
            <pc:docMk/>
            <pc:sldMk cId="29482424" sldId="277"/>
            <ac:picMk id="29" creationId="{C4BECABE-8E96-4217-F580-019E5155A7C0}"/>
          </ac:picMkLst>
        </pc:picChg>
      </pc:sldChg>
      <pc:sldChg chg="addSp delSp modSp add mod modAnim">
        <pc:chgData name="דוד מאיר בן זזון" userId="e7612cab-8878-4673-b9da-7c366ac745b2" providerId="ADAL" clId="{CAFF14FF-A4F0-49DC-A460-9E540BD2701A}" dt="2025-10-30T15:20:06.788" v="3435" actId="1036"/>
        <pc:sldMkLst>
          <pc:docMk/>
          <pc:sldMk cId="3228119258" sldId="278"/>
        </pc:sldMkLst>
        <pc:spChg chg="add mod">
          <ac:chgData name="דוד מאיר בן זזון" userId="e7612cab-8878-4673-b9da-7c366ac745b2" providerId="ADAL" clId="{CAFF14FF-A4F0-49DC-A460-9E540BD2701A}" dt="2025-10-29T19:10:45.479" v="2248" actId="1076"/>
          <ac:spMkLst>
            <pc:docMk/>
            <pc:sldMk cId="3228119258" sldId="278"/>
            <ac:spMk id="3" creationId="{CC9B3008-F1FB-F2B6-D42D-A78023DA0187}"/>
          </ac:spMkLst>
        </pc:spChg>
        <pc:spChg chg="mod">
          <ac:chgData name="דוד מאיר בן זזון" userId="e7612cab-8878-4673-b9da-7c366ac745b2" providerId="ADAL" clId="{CAFF14FF-A4F0-49DC-A460-9E540BD2701A}" dt="2025-10-30T15:20:06.788" v="3435" actId="1036"/>
          <ac:spMkLst>
            <pc:docMk/>
            <pc:sldMk cId="3228119258" sldId="278"/>
            <ac:spMk id="7" creationId="{12E300BE-3C31-E411-DF94-53248D4A4400}"/>
          </ac:spMkLst>
        </pc:spChg>
        <pc:spChg chg="mod">
          <ac:chgData name="דוד מאיר בן זזון" userId="e7612cab-8878-4673-b9da-7c366ac745b2" providerId="ADAL" clId="{CAFF14FF-A4F0-49DC-A460-9E540BD2701A}" dt="2025-10-29T18:45:28.255" v="2022" actId="14100"/>
          <ac:spMkLst>
            <pc:docMk/>
            <pc:sldMk cId="3228119258" sldId="278"/>
            <ac:spMk id="11" creationId="{EF278D4F-680C-A5FC-25E1-EF5337B9D604}"/>
          </ac:spMkLst>
        </pc:spChg>
        <pc:spChg chg="add mod">
          <ac:chgData name="דוד מאיר בן זזון" userId="e7612cab-8878-4673-b9da-7c366ac745b2" providerId="ADAL" clId="{CAFF14FF-A4F0-49DC-A460-9E540BD2701A}" dt="2025-10-29T19:07:28.217" v="2231" actId="1076"/>
          <ac:spMkLst>
            <pc:docMk/>
            <pc:sldMk cId="3228119258" sldId="278"/>
            <ac:spMk id="12" creationId="{04C6B97E-3663-D887-4B63-0439E489E437}"/>
          </ac:spMkLst>
        </pc:spChg>
        <pc:spChg chg="mod">
          <ac:chgData name="דוד מאיר בן זזון" userId="e7612cab-8878-4673-b9da-7c366ac745b2" providerId="ADAL" clId="{CAFF14FF-A4F0-49DC-A460-9E540BD2701A}" dt="2025-10-30T15:18:13.563" v="3416" actId="14100"/>
          <ac:spMkLst>
            <pc:docMk/>
            <pc:sldMk cId="3228119258" sldId="278"/>
            <ac:spMk id="13" creationId="{9ACEE447-0F9A-9791-58C6-68B9AF31BE4A}"/>
          </ac:spMkLst>
        </pc:spChg>
        <pc:spChg chg="mod">
          <ac:chgData name="דוד מאיר בן זזון" userId="e7612cab-8878-4673-b9da-7c366ac745b2" providerId="ADAL" clId="{CAFF14FF-A4F0-49DC-A460-9E540BD2701A}" dt="2025-10-29T19:07:10.031" v="2226" actId="20577"/>
          <ac:spMkLst>
            <pc:docMk/>
            <pc:sldMk cId="3228119258" sldId="278"/>
            <ac:spMk id="16" creationId="{02EDFA17-4A7D-A293-139A-3F67D725085F}"/>
          </ac:spMkLst>
        </pc:spChg>
        <pc:spChg chg="mod">
          <ac:chgData name="דוד מאיר בן זזון" userId="e7612cab-8878-4673-b9da-7c366ac745b2" providerId="ADAL" clId="{CAFF14FF-A4F0-49DC-A460-9E540BD2701A}" dt="2025-10-29T19:10:52.949" v="2249" actId="1076"/>
          <ac:spMkLst>
            <pc:docMk/>
            <pc:sldMk cId="3228119258" sldId="278"/>
            <ac:spMk id="21" creationId="{E071DD97-4EE9-0DC0-A7A4-90270BD6B87A}"/>
          </ac:spMkLst>
        </pc:spChg>
        <pc:picChg chg="add mod">
          <ac:chgData name="דוד מאיר בן זזון" userId="e7612cab-8878-4673-b9da-7c366ac745b2" providerId="ADAL" clId="{CAFF14FF-A4F0-49DC-A460-9E540BD2701A}" dt="2025-10-29T19:05:50.423" v="2180" actId="14100"/>
          <ac:picMkLst>
            <pc:docMk/>
            <pc:sldMk cId="3228119258" sldId="278"/>
            <ac:picMk id="4" creationId="{A7E99B68-6D45-3A63-A087-52ECF867DE4B}"/>
          </ac:picMkLst>
        </pc:picChg>
        <pc:picChg chg="add mod">
          <ac:chgData name="דוד מאיר בן זזון" userId="e7612cab-8878-4673-b9da-7c366ac745b2" providerId="ADAL" clId="{CAFF14FF-A4F0-49DC-A460-9E540BD2701A}" dt="2025-10-29T19:09:28.190" v="2242" actId="1035"/>
          <ac:picMkLst>
            <pc:docMk/>
            <pc:sldMk cId="3228119258" sldId="278"/>
            <ac:picMk id="15" creationId="{2A2D3CCA-2A02-B529-DC3C-F590EA623CFC}"/>
          </ac:picMkLst>
        </pc:picChg>
        <pc:picChg chg="mod">
          <ac:chgData name="דוד מאיר בן זזון" userId="e7612cab-8878-4673-b9da-7c366ac745b2" providerId="ADAL" clId="{CAFF14FF-A4F0-49DC-A460-9E540BD2701A}" dt="2025-10-30T15:20:03.143" v="3431" actId="1035"/>
          <ac:picMkLst>
            <pc:docMk/>
            <pc:sldMk cId="3228119258" sldId="278"/>
            <ac:picMk id="17" creationId="{656EB6AA-A814-69C5-A612-0C5B0EE175B2}"/>
          </ac:picMkLst>
        </pc:picChg>
      </pc:sldChg>
      <pc:sldChg chg="addSp delSp modSp new mod delAnim modAnim">
        <pc:chgData name="דוד מאיר בן זזון" userId="e7612cab-8878-4673-b9da-7c366ac745b2" providerId="ADAL" clId="{CAFF14FF-A4F0-49DC-A460-9E540BD2701A}" dt="2025-10-29T20:53:51.239" v="2839" actId="14826"/>
        <pc:sldMkLst>
          <pc:docMk/>
          <pc:sldMk cId="1685190669" sldId="279"/>
        </pc:sldMkLst>
        <pc:spChg chg="add mod">
          <ac:chgData name="דוד מאיר בן זזון" userId="e7612cab-8878-4673-b9da-7c366ac745b2" providerId="ADAL" clId="{CAFF14FF-A4F0-49DC-A460-9E540BD2701A}" dt="2025-10-29T20:51:14.126" v="2838" actId="6549"/>
          <ac:spMkLst>
            <pc:docMk/>
            <pc:sldMk cId="1685190669" sldId="279"/>
            <ac:spMk id="5" creationId="{861E3EFF-ADD1-7168-F995-5521AA701E71}"/>
          </ac:spMkLst>
        </pc:spChg>
        <pc:spChg chg="add mod">
          <ac:chgData name="דוד מאיר בן זזון" userId="e7612cab-8878-4673-b9da-7c366ac745b2" providerId="ADAL" clId="{CAFF14FF-A4F0-49DC-A460-9E540BD2701A}" dt="2025-10-29T19:49:59.130" v="2277"/>
          <ac:spMkLst>
            <pc:docMk/>
            <pc:sldMk cId="1685190669" sldId="279"/>
            <ac:spMk id="6" creationId="{5F54373A-B133-AC48-1ABC-5CF7D3F5C0D3}"/>
          </ac:spMkLst>
        </pc:spChg>
        <pc:picChg chg="add mod">
          <ac:chgData name="דוד מאיר בן זזון" userId="e7612cab-8878-4673-b9da-7c366ac745b2" providerId="ADAL" clId="{CAFF14FF-A4F0-49DC-A460-9E540BD2701A}" dt="2025-10-29T20:53:51.239" v="2839" actId="14826"/>
          <ac:picMkLst>
            <pc:docMk/>
            <pc:sldMk cId="1685190669" sldId="279"/>
            <ac:picMk id="30" creationId="{9E0254FA-3BBE-53F6-DB0F-78B9720B8BEB}"/>
          </ac:picMkLst>
        </pc:picChg>
      </pc:sldChg>
      <pc:sldChg chg="addSp delSp modSp add mod delAnim modAnim">
        <pc:chgData name="דוד מאיר בן זזון" userId="e7612cab-8878-4673-b9da-7c366ac745b2" providerId="ADAL" clId="{CAFF14FF-A4F0-49DC-A460-9E540BD2701A}" dt="2025-10-31T06:54:48.586" v="3446" actId="1076"/>
        <pc:sldMkLst>
          <pc:docMk/>
          <pc:sldMk cId="4055059751" sldId="280"/>
        </pc:sldMkLst>
        <pc:spChg chg="add mod">
          <ac:chgData name="דוד מאיר בן זזון" userId="e7612cab-8878-4673-b9da-7c366ac745b2" providerId="ADAL" clId="{CAFF14FF-A4F0-49DC-A460-9E540BD2701A}" dt="2025-10-31T06:54:48.586" v="3446" actId="1076"/>
          <ac:spMkLst>
            <pc:docMk/>
            <pc:sldMk cId="4055059751" sldId="280"/>
            <ac:spMk id="3" creationId="{8D57C6CF-AD46-73C8-5986-6B7E56D91CC9}"/>
          </ac:spMkLst>
        </pc:spChg>
        <pc:spChg chg="add mod">
          <ac:chgData name="דוד מאיר בן זזון" userId="e7612cab-8878-4673-b9da-7c366ac745b2" providerId="ADAL" clId="{CAFF14FF-A4F0-49DC-A460-9E540BD2701A}" dt="2025-10-29T19:11:37.562" v="2256"/>
          <ac:spMkLst>
            <pc:docMk/>
            <pc:sldMk cId="4055059751" sldId="280"/>
            <ac:spMk id="11" creationId="{513096C3-5E98-CFC7-8E80-F79C84DB7F6D}"/>
          </ac:spMkLst>
        </pc:spChg>
        <pc:spChg chg="add mod">
          <ac:chgData name="דוד מאיר בן זזון" userId="e7612cab-8878-4673-b9da-7c366ac745b2" providerId="ADAL" clId="{CAFF14FF-A4F0-49DC-A460-9E540BD2701A}" dt="2025-10-29T19:57:40.802" v="2345"/>
          <ac:spMkLst>
            <pc:docMk/>
            <pc:sldMk cId="4055059751" sldId="280"/>
            <ac:spMk id="18" creationId="{D77D769A-07D6-E090-7672-7E5AF562E88E}"/>
          </ac:spMkLst>
        </pc:spChg>
        <pc:picChg chg="add mod">
          <ac:chgData name="דוד מאיר בן זזון" userId="e7612cab-8878-4673-b9da-7c366ac745b2" providerId="ADAL" clId="{CAFF14FF-A4F0-49DC-A460-9E540BD2701A}" dt="2025-10-30T08:42:45.212" v="3403"/>
          <ac:picMkLst>
            <pc:docMk/>
            <pc:sldMk cId="4055059751" sldId="280"/>
            <ac:picMk id="2" creationId="{BC84EBD3-3E8D-8FDD-BC9A-8D13C6382D13}"/>
          </ac:picMkLst>
        </pc:picChg>
        <pc:picChg chg="add mod">
          <ac:chgData name="דוד מאיר בן זזון" userId="e7612cab-8878-4673-b9da-7c366ac745b2" providerId="ADAL" clId="{CAFF14FF-A4F0-49DC-A460-9E540BD2701A}" dt="2025-10-29T19:11:37.562" v="2256"/>
          <ac:picMkLst>
            <pc:docMk/>
            <pc:sldMk cId="4055059751" sldId="280"/>
            <ac:picMk id="14" creationId="{EE0E656A-EC2A-3ACC-7986-B7D4256EDCD1}"/>
          </ac:picMkLst>
        </pc:picChg>
        <pc:picChg chg="add mod">
          <ac:chgData name="דוד מאיר בן זזון" userId="e7612cab-8878-4673-b9da-7c366ac745b2" providerId="ADAL" clId="{CAFF14FF-A4F0-49DC-A460-9E540BD2701A}" dt="2025-10-29T19:11:37.562" v="2256"/>
          <ac:picMkLst>
            <pc:docMk/>
            <pc:sldMk cId="4055059751" sldId="280"/>
            <ac:picMk id="17" creationId="{9503D4C6-5F8D-B871-7493-020955B6EF39}"/>
          </ac:picMkLst>
        </pc:picChg>
        <pc:picChg chg="add mod">
          <ac:chgData name="דוד מאיר בן זזון" userId="e7612cab-8878-4673-b9da-7c366ac745b2" providerId="ADAL" clId="{CAFF14FF-A4F0-49DC-A460-9E540BD2701A}" dt="2025-10-29T19:57:40.802" v="2345"/>
          <ac:picMkLst>
            <pc:docMk/>
            <pc:sldMk cId="4055059751" sldId="280"/>
            <ac:picMk id="19" creationId="{C6C993C3-8F03-9AB3-9F58-97B6DEAA91B6}"/>
          </ac:picMkLst>
        </pc:picChg>
        <pc:picChg chg="add mod">
          <ac:chgData name="דוד מאיר בן זזון" userId="e7612cab-8878-4673-b9da-7c366ac745b2" providerId="ADAL" clId="{CAFF14FF-A4F0-49DC-A460-9E540BD2701A}" dt="2025-10-29T19:57:40.802" v="2345"/>
          <ac:picMkLst>
            <pc:docMk/>
            <pc:sldMk cId="4055059751" sldId="280"/>
            <ac:picMk id="20" creationId="{92872A33-272A-AC4B-5CB8-ADA6484B36AC}"/>
          </ac:picMkLst>
        </pc:picChg>
        <pc:picChg chg="add mod">
          <ac:chgData name="דוד מאיר בן זזון" userId="e7612cab-8878-4673-b9da-7c366ac745b2" providerId="ADAL" clId="{CAFF14FF-A4F0-49DC-A460-9E540BD2701A}" dt="2025-10-29T19:57:40.802" v="2345"/>
          <ac:picMkLst>
            <pc:docMk/>
            <pc:sldMk cId="4055059751" sldId="280"/>
            <ac:picMk id="21" creationId="{51BCC9FA-5A95-A981-4AFA-221B4805D5EB}"/>
          </ac:picMkLst>
        </pc:picChg>
        <pc:picChg chg="add mod">
          <ac:chgData name="דוד מאיר בן זזון" userId="e7612cab-8878-4673-b9da-7c366ac745b2" providerId="ADAL" clId="{CAFF14FF-A4F0-49DC-A460-9E540BD2701A}" dt="2025-10-29T19:57:40.802" v="2345"/>
          <ac:picMkLst>
            <pc:docMk/>
            <pc:sldMk cId="4055059751" sldId="280"/>
            <ac:picMk id="22" creationId="{54254AA5-15BE-F2FC-4ABC-6FBC7C1B3458}"/>
          </ac:picMkLst>
        </pc:picChg>
        <pc:picChg chg="add mod">
          <ac:chgData name="דוד מאיר בן זזון" userId="e7612cab-8878-4673-b9da-7c366ac745b2" providerId="ADAL" clId="{CAFF14FF-A4F0-49DC-A460-9E540BD2701A}" dt="2025-10-29T19:57:40.802" v="2345"/>
          <ac:picMkLst>
            <pc:docMk/>
            <pc:sldMk cId="4055059751" sldId="280"/>
            <ac:picMk id="23" creationId="{F8166095-96FA-1155-1F79-F3961CA073E4}"/>
          </ac:picMkLst>
        </pc:picChg>
        <pc:picChg chg="add mod">
          <ac:chgData name="דוד מאיר בן זזון" userId="e7612cab-8878-4673-b9da-7c366ac745b2" providerId="ADAL" clId="{CAFF14FF-A4F0-49DC-A460-9E540BD2701A}" dt="2025-10-29T19:57:40.802" v="2345"/>
          <ac:picMkLst>
            <pc:docMk/>
            <pc:sldMk cId="4055059751" sldId="280"/>
            <ac:picMk id="24" creationId="{19243E92-33E6-84D2-710C-BD264C628B93}"/>
          </ac:picMkLst>
        </pc:picChg>
        <pc:picChg chg="add mod">
          <ac:chgData name="דוד מאיר בן זזון" userId="e7612cab-8878-4673-b9da-7c366ac745b2" providerId="ADAL" clId="{CAFF14FF-A4F0-49DC-A460-9E540BD2701A}" dt="2025-10-29T19:57:40.802" v="2345"/>
          <ac:picMkLst>
            <pc:docMk/>
            <pc:sldMk cId="4055059751" sldId="280"/>
            <ac:picMk id="25" creationId="{273377BA-0A5C-F0F5-BE9A-684023A76BA4}"/>
          </ac:picMkLst>
        </pc:picChg>
      </pc:sldChg>
      <pc:sldChg chg="addSp delSp modSp new mod">
        <pc:chgData name="דוד מאיר בן זזון" userId="e7612cab-8878-4673-b9da-7c366ac745b2" providerId="ADAL" clId="{CAFF14FF-A4F0-49DC-A460-9E540BD2701A}" dt="2025-10-29T20:46:31.094" v="2817"/>
        <pc:sldMkLst>
          <pc:docMk/>
          <pc:sldMk cId="1116793312" sldId="281"/>
        </pc:sldMkLst>
        <pc:spChg chg="add mod">
          <ac:chgData name="דוד מאיר בן זזון" userId="e7612cab-8878-4673-b9da-7c366ac745b2" providerId="ADAL" clId="{CAFF14FF-A4F0-49DC-A460-9E540BD2701A}" dt="2025-10-29T20:12:16.490" v="2505" actId="20577"/>
          <ac:spMkLst>
            <pc:docMk/>
            <pc:sldMk cId="1116793312" sldId="281"/>
            <ac:spMk id="5" creationId="{44E4F9D9-0585-2A6B-E891-8CE3AE0569B7}"/>
          </ac:spMkLst>
        </pc:spChg>
      </pc:sldChg>
      <pc:sldChg chg="addSp modSp add mod modTransition modAnim">
        <pc:chgData name="דוד מאיר בן זזון" userId="e7612cab-8878-4673-b9da-7c366ac745b2" providerId="ADAL" clId="{CAFF14FF-A4F0-49DC-A460-9E540BD2701A}" dt="2025-10-29T20:57:27.171" v="2876" actId="404"/>
        <pc:sldMkLst>
          <pc:docMk/>
          <pc:sldMk cId="25869957" sldId="283"/>
        </pc:sldMkLst>
        <pc:spChg chg="add mod">
          <ac:chgData name="דוד מאיר בן זזון" userId="e7612cab-8878-4673-b9da-7c366ac745b2" providerId="ADAL" clId="{CAFF14FF-A4F0-49DC-A460-9E540BD2701A}" dt="2025-10-29T20:06:50.026" v="2449" actId="20577"/>
          <ac:spMkLst>
            <pc:docMk/>
            <pc:sldMk cId="25869957" sldId="283"/>
            <ac:spMk id="3" creationId="{D19C6B8C-F573-1EDD-0C05-9DB9DDDF07E4}"/>
          </ac:spMkLst>
        </pc:spChg>
        <pc:spChg chg="mod">
          <ac:chgData name="דוד מאיר בן זזון" userId="e7612cab-8878-4673-b9da-7c366ac745b2" providerId="ADAL" clId="{CAFF14FF-A4F0-49DC-A460-9E540BD2701A}" dt="2025-10-29T20:57:27.171" v="2876" actId="404"/>
          <ac:spMkLst>
            <pc:docMk/>
            <pc:sldMk cId="25869957" sldId="283"/>
            <ac:spMk id="5" creationId="{A0215FBB-2AD8-CB8D-92AA-A89A9065FFED}"/>
          </ac:spMkLst>
        </pc:spChg>
        <pc:spChg chg="mod">
          <ac:chgData name="דוד מאיר בן זזון" userId="e7612cab-8878-4673-b9da-7c366ac745b2" providerId="ADAL" clId="{CAFF14FF-A4F0-49DC-A460-9E540BD2701A}" dt="2025-10-29T20:57:09.580" v="2872" actId="1037"/>
          <ac:spMkLst>
            <pc:docMk/>
            <pc:sldMk cId="25869957" sldId="283"/>
            <ac:spMk id="6" creationId="{2335736A-AC34-F7F0-0F58-52BAE0E96FC0}"/>
          </ac:spMkLst>
        </pc:spChg>
        <pc:spChg chg="mod">
          <ac:chgData name="דוד מאיר בן זזון" userId="e7612cab-8878-4673-b9da-7c366ac745b2" providerId="ADAL" clId="{CAFF14FF-A4F0-49DC-A460-9E540BD2701A}" dt="2025-10-29T20:07:35.351" v="2453" actId="14100"/>
          <ac:spMkLst>
            <pc:docMk/>
            <pc:sldMk cId="25869957" sldId="283"/>
            <ac:spMk id="8" creationId="{48404B8F-7F06-9E74-224C-EF38FA928DBF}"/>
          </ac:spMkLst>
        </pc:spChg>
        <pc:spChg chg="mod">
          <ac:chgData name="דוד מאיר בן זזון" userId="e7612cab-8878-4673-b9da-7c366ac745b2" providerId="ADAL" clId="{CAFF14FF-A4F0-49DC-A460-9E540BD2701A}" dt="2025-10-29T20:03:05.703" v="2415" actId="14100"/>
          <ac:spMkLst>
            <pc:docMk/>
            <pc:sldMk cId="25869957" sldId="283"/>
            <ac:spMk id="9" creationId="{ECAA6210-3223-FFFC-106F-C47D34207BCA}"/>
          </ac:spMkLst>
        </pc:spChg>
      </pc:sldChg>
      <pc:sldChg chg="addSp delSp modSp add mod modAnim">
        <pc:chgData name="דוד מאיר בן זזון" userId="e7612cab-8878-4673-b9da-7c366ac745b2" providerId="ADAL" clId="{CAFF14FF-A4F0-49DC-A460-9E540BD2701A}" dt="2025-10-30T08:07:50.801" v="3269" actId="1076"/>
        <pc:sldMkLst>
          <pc:docMk/>
          <pc:sldMk cId="1774399360" sldId="284"/>
        </pc:sldMkLst>
        <pc:spChg chg="add mod">
          <ac:chgData name="דוד מאיר בן זזון" userId="e7612cab-8878-4673-b9da-7c366ac745b2" providerId="ADAL" clId="{CAFF14FF-A4F0-49DC-A460-9E540BD2701A}" dt="2025-10-29T20:25:05.909" v="2701" actId="403"/>
          <ac:spMkLst>
            <pc:docMk/>
            <pc:sldMk cId="1774399360" sldId="284"/>
            <ac:spMk id="7" creationId="{D698485D-D460-0648-95FC-82098FBA0E39}"/>
          </ac:spMkLst>
        </pc:spChg>
        <pc:spChg chg="mod">
          <ac:chgData name="דוד מאיר בן זזון" userId="e7612cab-8878-4673-b9da-7c366ac745b2" providerId="ADAL" clId="{CAFF14FF-A4F0-49DC-A460-9E540BD2701A}" dt="2025-10-29T20:22:28.756" v="2623" actId="1076"/>
          <ac:spMkLst>
            <pc:docMk/>
            <pc:sldMk cId="1774399360" sldId="284"/>
            <ac:spMk id="8" creationId="{011860DC-E264-FDC7-8FA7-58CD585416EE}"/>
          </ac:spMkLst>
        </pc:spChg>
        <pc:spChg chg="add mod">
          <ac:chgData name="דוד מאיר בן זזון" userId="e7612cab-8878-4673-b9da-7c366ac745b2" providerId="ADAL" clId="{CAFF14FF-A4F0-49DC-A460-9E540BD2701A}" dt="2025-10-29T20:25:26.834" v="2707" actId="6549"/>
          <ac:spMkLst>
            <pc:docMk/>
            <pc:sldMk cId="1774399360" sldId="284"/>
            <ac:spMk id="21" creationId="{21EF8AE3-BB46-6236-A61A-500797FA1090}"/>
          </ac:spMkLst>
        </pc:spChg>
        <pc:spChg chg="add mod">
          <ac:chgData name="דוד מאיר בן זזון" userId="e7612cab-8878-4673-b9da-7c366ac745b2" providerId="ADAL" clId="{CAFF14FF-A4F0-49DC-A460-9E540BD2701A}" dt="2025-10-29T20:28:09.643" v="2747" actId="1076"/>
          <ac:spMkLst>
            <pc:docMk/>
            <pc:sldMk cId="1774399360" sldId="284"/>
            <ac:spMk id="22" creationId="{11917D7A-1B3D-453A-D8D1-BA1B11F36C0D}"/>
          </ac:spMkLst>
        </pc:spChg>
        <pc:spChg chg="add mod">
          <ac:chgData name="דוד מאיר בן זזון" userId="e7612cab-8878-4673-b9da-7c366ac745b2" providerId="ADAL" clId="{CAFF14FF-A4F0-49DC-A460-9E540BD2701A}" dt="2025-10-29T20:28:25.039" v="2752" actId="14100"/>
          <ac:spMkLst>
            <pc:docMk/>
            <pc:sldMk cId="1774399360" sldId="284"/>
            <ac:spMk id="23" creationId="{E81DAF62-44EC-AA99-B860-7A151C473659}"/>
          </ac:spMkLst>
        </pc:spChg>
        <pc:picChg chg="add mod ord">
          <ac:chgData name="דוד מאיר בן זזון" userId="e7612cab-8878-4673-b9da-7c366ac745b2" providerId="ADAL" clId="{CAFF14FF-A4F0-49DC-A460-9E540BD2701A}" dt="2025-10-30T08:07:50.801" v="3269" actId="1076"/>
          <ac:picMkLst>
            <pc:docMk/>
            <pc:sldMk cId="1774399360" sldId="284"/>
            <ac:picMk id="2" creationId="{F71A73B7-025E-D940-BA7E-C19B7CAA48A4}"/>
          </ac:picMkLst>
        </pc:picChg>
        <pc:picChg chg="mod">
          <ac:chgData name="דוד מאיר בן זזון" userId="e7612cab-8878-4673-b9da-7c366ac745b2" providerId="ADAL" clId="{CAFF14FF-A4F0-49DC-A460-9E540BD2701A}" dt="2025-10-29T20:22:33.196" v="2624" actId="1076"/>
          <ac:picMkLst>
            <pc:docMk/>
            <pc:sldMk cId="1774399360" sldId="284"/>
            <ac:picMk id="20" creationId="{F8F4EBC4-5F08-83D4-6B6B-F0C8ABE082FF}"/>
          </ac:picMkLst>
        </pc:picChg>
      </pc:sldChg>
      <pc:sldChg chg="addSp delSp modSp add mod modAnim">
        <pc:chgData name="דוד מאיר בן זזון" userId="e7612cab-8878-4673-b9da-7c366ac745b2" providerId="ADAL" clId="{CAFF14FF-A4F0-49DC-A460-9E540BD2701A}" dt="2025-10-29T20:33:19.041" v="2791"/>
        <pc:sldMkLst>
          <pc:docMk/>
          <pc:sldMk cId="1105911324" sldId="285"/>
        </pc:sldMkLst>
        <pc:spChg chg="add mod">
          <ac:chgData name="דוד מאיר בן זזון" userId="e7612cab-8878-4673-b9da-7c366ac745b2" providerId="ADAL" clId="{CAFF14FF-A4F0-49DC-A460-9E540BD2701A}" dt="2025-10-29T20:30:24.112" v="2773" actId="1076"/>
          <ac:spMkLst>
            <pc:docMk/>
            <pc:sldMk cId="1105911324" sldId="285"/>
            <ac:spMk id="4" creationId="{7677596F-1859-E05E-C2E7-4E9A9DBAB0FA}"/>
          </ac:spMkLst>
        </pc:spChg>
        <pc:spChg chg="mod">
          <ac:chgData name="דוד מאיר בן זזון" userId="e7612cab-8878-4673-b9da-7c366ac745b2" providerId="ADAL" clId="{CAFF14FF-A4F0-49DC-A460-9E540BD2701A}" dt="2025-10-29T20:30:36.102" v="2776" actId="1076"/>
          <ac:spMkLst>
            <pc:docMk/>
            <pc:sldMk cId="1105911324" sldId="285"/>
            <ac:spMk id="7" creationId="{2738BBEF-08CE-94BF-6DB9-381120108C1D}"/>
          </ac:spMkLst>
        </pc:spChg>
        <pc:spChg chg="add mod">
          <ac:chgData name="דוד מאיר בן זזון" userId="e7612cab-8878-4673-b9da-7c366ac745b2" providerId="ADAL" clId="{CAFF14FF-A4F0-49DC-A460-9E540BD2701A}" dt="2025-10-29T20:28:01.647" v="2745" actId="1038"/>
          <ac:spMkLst>
            <pc:docMk/>
            <pc:sldMk cId="1105911324" sldId="285"/>
            <ac:spMk id="22" creationId="{9263E17A-07C2-5D14-6654-5C579C965DE2}"/>
          </ac:spMkLst>
        </pc:spChg>
        <pc:spChg chg="add mod">
          <ac:chgData name="דוד מאיר בן זזון" userId="e7612cab-8878-4673-b9da-7c366ac745b2" providerId="ADAL" clId="{CAFF14FF-A4F0-49DC-A460-9E540BD2701A}" dt="2025-10-29T20:30:03.784" v="2766" actId="14100"/>
          <ac:spMkLst>
            <pc:docMk/>
            <pc:sldMk cId="1105911324" sldId="285"/>
            <ac:spMk id="24" creationId="{0FD7E861-AA4D-F1B6-1600-EED076A80BED}"/>
          </ac:spMkLst>
        </pc:spChg>
        <pc:spChg chg="add mod">
          <ac:chgData name="דוד מאיר בן זזון" userId="e7612cab-8878-4673-b9da-7c366ac745b2" providerId="ADAL" clId="{CAFF14FF-A4F0-49DC-A460-9E540BD2701A}" dt="2025-10-29T20:30:21.651" v="2772" actId="1076"/>
          <ac:spMkLst>
            <pc:docMk/>
            <pc:sldMk cId="1105911324" sldId="285"/>
            <ac:spMk id="25" creationId="{DDF51F97-3442-57D2-FAB5-69170B8A8583}"/>
          </ac:spMkLst>
        </pc:spChg>
        <pc:picChg chg="add mod">
          <ac:chgData name="דוד מאיר בן זזון" userId="e7612cab-8878-4673-b9da-7c366ac745b2" providerId="ADAL" clId="{CAFF14FF-A4F0-49DC-A460-9E540BD2701A}" dt="2025-10-29T20:30:39.938" v="2777" actId="1076"/>
          <ac:picMkLst>
            <pc:docMk/>
            <pc:sldMk cId="1105911324" sldId="285"/>
            <ac:picMk id="23" creationId="{A7C493C7-00DF-F239-B4F6-FFC1C3237F61}"/>
          </ac:picMkLst>
        </pc:picChg>
      </pc:sldChg>
      <pc:sldChg chg="addSp delSp modSp add mod setBg delAnim modAnim delDesignElem">
        <pc:chgData name="דוד מאיר בן זזון" userId="e7612cab-8878-4673-b9da-7c366ac745b2" providerId="ADAL" clId="{CAFF14FF-A4F0-49DC-A460-9E540BD2701A}" dt="2025-10-29T20:46:22.173" v="2816" actId="20577"/>
        <pc:sldMkLst>
          <pc:docMk/>
          <pc:sldMk cId="3454544347" sldId="286"/>
        </pc:sldMkLst>
        <pc:spChg chg="mod">
          <ac:chgData name="דוד מאיר בן זזון" userId="e7612cab-8878-4673-b9da-7c366ac745b2" providerId="ADAL" clId="{CAFF14FF-A4F0-49DC-A460-9E540BD2701A}" dt="2025-10-29T20:46:22.173" v="2816" actId="20577"/>
          <ac:spMkLst>
            <pc:docMk/>
            <pc:sldMk cId="3454544347" sldId="286"/>
            <ac:spMk id="2" creationId="{8ED94EBC-6D83-2199-58D6-C6505855D3E5}"/>
          </ac:spMkLst>
        </pc:spChg>
        <pc:spChg chg="mod">
          <ac:chgData name="דוד מאיר בן זזון" userId="e7612cab-8878-4673-b9da-7c366ac745b2" providerId="ADAL" clId="{CAFF14FF-A4F0-49DC-A460-9E540BD2701A}" dt="2025-10-29T20:46:10.875" v="2813" actId="26606"/>
          <ac:spMkLst>
            <pc:docMk/>
            <pc:sldMk cId="3454544347" sldId="286"/>
            <ac:spMk id="3" creationId="{701179AB-F65F-C1E6-DE0C-28EE39BD298B}"/>
          </ac:spMkLst>
        </pc:spChg>
        <pc:spChg chg="add">
          <ac:chgData name="דוד מאיר בן זזון" userId="e7612cab-8878-4673-b9da-7c366ac745b2" providerId="ADAL" clId="{CAFF14FF-A4F0-49DC-A460-9E540BD2701A}" dt="2025-10-29T20:46:10.875" v="2813" actId="26606"/>
          <ac:spMkLst>
            <pc:docMk/>
            <pc:sldMk cId="3454544347" sldId="286"/>
            <ac:spMk id="28" creationId="{B6DBFCBF-E869-4150-807D-0EA34DD58BEF}"/>
          </ac:spMkLst>
        </pc:spChg>
        <pc:grpChg chg="add">
          <ac:chgData name="דוד מאיר בן זזון" userId="e7612cab-8878-4673-b9da-7c366ac745b2" providerId="ADAL" clId="{CAFF14FF-A4F0-49DC-A460-9E540BD2701A}" dt="2025-10-29T20:46:10.875" v="2813" actId="26606"/>
          <ac:grpSpMkLst>
            <pc:docMk/>
            <pc:sldMk cId="3454544347" sldId="286"/>
            <ac:grpSpMk id="30" creationId="{AC0B7807-0C83-4963-821A-69B172722E49}"/>
          </ac:grpSpMkLst>
        </pc:grpChg>
        <pc:picChg chg="mod ord">
          <ac:chgData name="דוד מאיר בן זזון" userId="e7612cab-8878-4673-b9da-7c366ac745b2" providerId="ADAL" clId="{CAFF14FF-A4F0-49DC-A460-9E540BD2701A}" dt="2025-10-29T20:46:10.875" v="2813" actId="26606"/>
          <ac:picMkLst>
            <pc:docMk/>
            <pc:sldMk cId="3454544347" sldId="286"/>
            <ac:picMk id="4" creationId="{702E7736-FD45-D81B-05E6-15763AD76B78}"/>
          </ac:picMkLst>
        </pc:picChg>
        <pc:picChg chg="mod">
          <ac:chgData name="דוד מאיר בן זזון" userId="e7612cab-8878-4673-b9da-7c366ac745b2" providerId="ADAL" clId="{CAFF14FF-A4F0-49DC-A460-9E540BD2701A}" dt="2025-10-29T20:46:10.875" v="2813" actId="26606"/>
          <ac:picMkLst>
            <pc:docMk/>
            <pc:sldMk cId="3454544347" sldId="286"/>
            <ac:picMk id="5" creationId="{00922615-20F8-527D-3F53-25388D161EE5}"/>
          </ac:picMkLst>
        </pc:picChg>
        <pc:picChg chg="add mod ord">
          <ac:chgData name="דוד מאיר בן זזון" userId="e7612cab-8878-4673-b9da-7c366ac745b2" providerId="ADAL" clId="{CAFF14FF-A4F0-49DC-A460-9E540BD2701A}" dt="2025-10-29T20:46:10.875" v="2813" actId="26606"/>
          <ac:picMkLst>
            <pc:docMk/>
            <pc:sldMk cId="3454544347" sldId="286"/>
            <ac:picMk id="15" creationId="{032A4DB3-E966-510C-C252-2EA3427B09B0}"/>
          </ac:picMkLst>
        </pc:picChg>
        <pc:picChg chg="add mod ord">
          <ac:chgData name="דוד מאיר בן זזון" userId="e7612cab-8878-4673-b9da-7c366ac745b2" providerId="ADAL" clId="{CAFF14FF-A4F0-49DC-A460-9E540BD2701A}" dt="2025-10-29T20:46:10.875" v="2813" actId="26606"/>
          <ac:picMkLst>
            <pc:docMk/>
            <pc:sldMk cId="3454544347" sldId="286"/>
            <ac:picMk id="16" creationId="{0764EF8E-1536-3C50-AAF2-15E7B422CA88}"/>
          </ac:picMkLst>
        </pc:picChg>
      </pc:sldChg>
      <pc:sldChg chg="addSp delSp modSp add mod setBg delAnim delDesignElem">
        <pc:chgData name="דוד מאיר בן זזון" userId="e7612cab-8878-4673-b9da-7c366ac745b2" providerId="ADAL" clId="{CAFF14FF-A4F0-49DC-A460-9E540BD2701A}" dt="2025-10-30T07:38:11.427" v="3095" actId="14826"/>
        <pc:sldMkLst>
          <pc:docMk/>
          <pc:sldMk cId="2924099354" sldId="287"/>
        </pc:sldMkLst>
        <pc:spChg chg="mod">
          <ac:chgData name="דוד מאיר בן זזון" userId="e7612cab-8878-4673-b9da-7c366ac745b2" providerId="ADAL" clId="{CAFF14FF-A4F0-49DC-A460-9E540BD2701A}" dt="2025-10-29T20:55:20.113" v="2853" actId="26606"/>
          <ac:spMkLst>
            <pc:docMk/>
            <pc:sldMk cId="2924099354" sldId="287"/>
            <ac:spMk id="2" creationId="{9A2EEA01-EAF8-73C0-760A-B463C174DECE}"/>
          </ac:spMkLst>
        </pc:spChg>
        <pc:spChg chg="mod">
          <ac:chgData name="דוד מאיר בן זזון" userId="e7612cab-8878-4673-b9da-7c366ac745b2" providerId="ADAL" clId="{CAFF14FF-A4F0-49DC-A460-9E540BD2701A}" dt="2025-10-30T07:37:18.672" v="3094" actId="20577"/>
          <ac:spMkLst>
            <pc:docMk/>
            <pc:sldMk cId="2924099354" sldId="287"/>
            <ac:spMk id="3" creationId="{E5CADCCC-F91A-6C01-1906-B4278D905EF3}"/>
          </ac:spMkLst>
        </pc:spChg>
        <pc:spChg chg="add">
          <ac:chgData name="דוד מאיר בן זזון" userId="e7612cab-8878-4673-b9da-7c366ac745b2" providerId="ADAL" clId="{CAFF14FF-A4F0-49DC-A460-9E540BD2701A}" dt="2025-10-29T20:55:20.113" v="2853" actId="26606"/>
          <ac:spMkLst>
            <pc:docMk/>
            <pc:sldMk cId="2924099354" sldId="287"/>
            <ac:spMk id="36" creationId="{B6DBFCBF-E869-4150-807D-0EA34DD58BEF}"/>
          </ac:spMkLst>
        </pc:spChg>
        <pc:grpChg chg="add">
          <ac:chgData name="דוד מאיר בן זזון" userId="e7612cab-8878-4673-b9da-7c366ac745b2" providerId="ADAL" clId="{CAFF14FF-A4F0-49DC-A460-9E540BD2701A}" dt="2025-10-29T20:55:20.113" v="2853" actId="26606"/>
          <ac:grpSpMkLst>
            <pc:docMk/>
            <pc:sldMk cId="2924099354" sldId="287"/>
            <ac:grpSpMk id="33" creationId="{AC0B7807-0C83-4963-821A-69B172722E49}"/>
          </ac:grpSpMkLst>
        </pc:grpChg>
        <pc:picChg chg="mod">
          <ac:chgData name="דוד מאיר בן זזון" userId="e7612cab-8878-4673-b9da-7c366ac745b2" providerId="ADAL" clId="{CAFF14FF-A4F0-49DC-A460-9E540BD2701A}" dt="2025-10-29T20:55:20.113" v="2853" actId="26606"/>
          <ac:picMkLst>
            <pc:docMk/>
            <pc:sldMk cId="2924099354" sldId="287"/>
            <ac:picMk id="4" creationId="{CEB42FAF-CCC2-9A78-3E8A-07AE5417A622}"/>
          </ac:picMkLst>
        </pc:picChg>
        <pc:picChg chg="mod">
          <ac:chgData name="דוד מאיר בן זזון" userId="e7612cab-8878-4673-b9da-7c366ac745b2" providerId="ADAL" clId="{CAFF14FF-A4F0-49DC-A460-9E540BD2701A}" dt="2025-10-29T20:55:20.113" v="2853" actId="26606"/>
          <ac:picMkLst>
            <pc:docMk/>
            <pc:sldMk cId="2924099354" sldId="287"/>
            <ac:picMk id="5" creationId="{B617493B-DE3A-6D3B-96F4-60153BCFB0A5}"/>
          </ac:picMkLst>
        </pc:picChg>
        <pc:picChg chg="add mod ord">
          <ac:chgData name="דוד מאיר בן זזון" userId="e7612cab-8878-4673-b9da-7c366ac745b2" providerId="ADAL" clId="{CAFF14FF-A4F0-49DC-A460-9E540BD2701A}" dt="2025-10-29T20:55:20.113" v="2853" actId="26606"/>
          <ac:picMkLst>
            <pc:docMk/>
            <pc:sldMk cId="2924099354" sldId="287"/>
            <ac:picMk id="9" creationId="{60538D63-3E4F-A06B-31EC-393717AC8F2C}"/>
          </ac:picMkLst>
        </pc:picChg>
        <pc:picChg chg="add mod ord">
          <ac:chgData name="דוד מאיר בן זזון" userId="e7612cab-8878-4673-b9da-7c366ac745b2" providerId="ADAL" clId="{CAFF14FF-A4F0-49DC-A460-9E540BD2701A}" dt="2025-10-30T07:38:11.427" v="3095" actId="14826"/>
          <ac:picMkLst>
            <pc:docMk/>
            <pc:sldMk cId="2924099354" sldId="287"/>
            <ac:picMk id="26" creationId="{17EB95E4-F90D-6E07-A90D-BB55F63ED8D1}"/>
          </ac:picMkLst>
        </pc:picChg>
      </pc:sldChg>
      <pc:sldChg chg="addSp delSp modSp add mod modAnim">
        <pc:chgData name="דוד מאיר בן זזון" userId="e7612cab-8878-4673-b9da-7c366ac745b2" providerId="ADAL" clId="{CAFF14FF-A4F0-49DC-A460-9E540BD2701A}" dt="2025-10-29T20:56:23.859" v="2857"/>
        <pc:sldMkLst>
          <pc:docMk/>
          <pc:sldMk cId="2614295481" sldId="288"/>
        </pc:sldMkLst>
        <pc:picChg chg="add mod">
          <ac:chgData name="דוד מאיר בן זזון" userId="e7612cab-8878-4673-b9da-7c366ac745b2" providerId="ADAL" clId="{CAFF14FF-A4F0-49DC-A460-9E540BD2701A}" dt="2025-10-29T20:55:42.633" v="2856" actId="29295"/>
          <ac:picMkLst>
            <pc:docMk/>
            <pc:sldMk cId="2614295481" sldId="288"/>
            <ac:picMk id="2" creationId="{A92ED3A2-9CA3-AE22-9790-CF7B4AAB6B54}"/>
          </ac:picMkLst>
        </pc:picChg>
      </pc:sldChg>
      <pc:sldChg chg="addSp delSp modSp add mod modAnim">
        <pc:chgData name="דוד מאיר בן זזון" userId="e7612cab-8878-4673-b9da-7c366ac745b2" providerId="ADAL" clId="{CAFF14FF-A4F0-49DC-A460-9E540BD2701A}" dt="2025-10-29T21:29:23.362" v="3086" actId="1038"/>
        <pc:sldMkLst>
          <pc:docMk/>
          <pc:sldMk cId="3344294216" sldId="289"/>
        </pc:sldMkLst>
        <pc:spChg chg="add mod">
          <ac:chgData name="דוד מאיר בן זזון" userId="e7612cab-8878-4673-b9da-7c366ac745b2" providerId="ADAL" clId="{CAFF14FF-A4F0-49DC-A460-9E540BD2701A}" dt="2025-10-29T21:17:15.618" v="3044" actId="14100"/>
          <ac:spMkLst>
            <pc:docMk/>
            <pc:sldMk cId="3344294216" sldId="289"/>
            <ac:spMk id="3" creationId="{CC732A30-5891-F1FD-7231-CB61310D22ED}"/>
          </ac:spMkLst>
        </pc:spChg>
        <pc:spChg chg="mod">
          <ac:chgData name="דוד מאיר בן זזון" userId="e7612cab-8878-4673-b9da-7c366ac745b2" providerId="ADAL" clId="{CAFF14FF-A4F0-49DC-A460-9E540BD2701A}" dt="2025-10-29T21:17:26.448" v="3046" actId="1076"/>
          <ac:spMkLst>
            <pc:docMk/>
            <pc:sldMk cId="3344294216" sldId="289"/>
            <ac:spMk id="5" creationId="{A20A0E87-AD4A-E1E1-D62E-95B1DA4828D4}"/>
          </ac:spMkLst>
        </pc:spChg>
        <pc:spChg chg="add mod">
          <ac:chgData name="דוד מאיר בן זזון" userId="e7612cab-8878-4673-b9da-7c366ac745b2" providerId="ADAL" clId="{CAFF14FF-A4F0-49DC-A460-9E540BD2701A}" dt="2025-10-29T21:17:49.307" v="3051" actId="1076"/>
          <ac:spMkLst>
            <pc:docMk/>
            <pc:sldMk cId="3344294216" sldId="289"/>
            <ac:spMk id="6" creationId="{C58A46B5-B12F-FDCF-B03E-1942671E839A}"/>
          </ac:spMkLst>
        </pc:spChg>
        <pc:spChg chg="add mod">
          <ac:chgData name="דוד מאיר בן זזון" userId="e7612cab-8878-4673-b9da-7c366ac745b2" providerId="ADAL" clId="{CAFF14FF-A4F0-49DC-A460-9E540BD2701A}" dt="2025-10-29T21:27:32.948" v="3072" actId="14100"/>
          <ac:spMkLst>
            <pc:docMk/>
            <pc:sldMk cId="3344294216" sldId="289"/>
            <ac:spMk id="8" creationId="{B71A2B1C-6BD0-6A38-FE40-F9D98E733CC4}"/>
          </ac:spMkLst>
        </pc:spChg>
        <pc:spChg chg="mod">
          <ac:chgData name="דוד מאיר בן זזון" userId="e7612cab-8878-4673-b9da-7c366ac745b2" providerId="ADAL" clId="{CAFF14FF-A4F0-49DC-A460-9E540BD2701A}" dt="2025-10-29T21:17:26.448" v="3046" actId="1076"/>
          <ac:spMkLst>
            <pc:docMk/>
            <pc:sldMk cId="3344294216" sldId="289"/>
            <ac:spMk id="9" creationId="{D14ACC94-B99B-3114-8EFB-EE9045FBA3B7}"/>
          </ac:spMkLst>
        </pc:spChg>
        <pc:spChg chg="mod">
          <ac:chgData name="דוד מאיר בן זזון" userId="e7612cab-8878-4673-b9da-7c366ac745b2" providerId="ADAL" clId="{CAFF14FF-A4F0-49DC-A460-9E540BD2701A}" dt="2025-10-29T21:17:26.448" v="3046" actId="1076"/>
          <ac:spMkLst>
            <pc:docMk/>
            <pc:sldMk cId="3344294216" sldId="289"/>
            <ac:spMk id="11" creationId="{D5D265A9-19D4-444D-4202-7437A1C3F064}"/>
          </ac:spMkLst>
        </pc:spChg>
        <pc:spChg chg="mod">
          <ac:chgData name="דוד מאיר בן זזון" userId="e7612cab-8878-4673-b9da-7c366ac745b2" providerId="ADAL" clId="{CAFF14FF-A4F0-49DC-A460-9E540BD2701A}" dt="2025-10-29T21:27:05.925" v="3067" actId="113"/>
          <ac:spMkLst>
            <pc:docMk/>
            <pc:sldMk cId="3344294216" sldId="289"/>
            <ac:spMk id="13" creationId="{8EDFE5E3-B3B5-69DA-AB84-4C7D60A38B17}"/>
          </ac:spMkLst>
        </pc:spChg>
        <pc:picChg chg="mod">
          <ac:chgData name="דוד מאיר בן זזון" userId="e7612cab-8878-4673-b9da-7c366ac745b2" providerId="ADAL" clId="{CAFF14FF-A4F0-49DC-A460-9E540BD2701A}" dt="2025-10-29T21:25:32.616" v="3061" actId="14826"/>
          <ac:picMkLst>
            <pc:docMk/>
            <pc:sldMk cId="3344294216" sldId="289"/>
            <ac:picMk id="7" creationId="{5ACAC9AE-619E-AC5C-BCF2-466932421DE5}"/>
          </ac:picMkLst>
        </pc:picChg>
        <pc:picChg chg="add mod modCrop">
          <ac:chgData name="דוד מאיר בן זזון" userId="e7612cab-8878-4673-b9da-7c366ac745b2" providerId="ADAL" clId="{CAFF14FF-A4F0-49DC-A460-9E540BD2701A}" dt="2025-10-29T21:29:23.362" v="3086" actId="1038"/>
          <ac:picMkLst>
            <pc:docMk/>
            <pc:sldMk cId="3344294216" sldId="289"/>
            <ac:picMk id="10" creationId="{4DA06FC3-8374-4E86-D654-5B601CC40937}"/>
          </ac:picMkLst>
        </pc:picChg>
      </pc:sldChg>
      <pc:sldChg chg="addSp modSp add mod modAnim">
        <pc:chgData name="דוד מאיר בן זזון" userId="e7612cab-8878-4673-b9da-7c366ac745b2" providerId="ADAL" clId="{CAFF14FF-A4F0-49DC-A460-9E540BD2701A}" dt="2025-10-30T08:41:36.132" v="3400"/>
        <pc:sldMkLst>
          <pc:docMk/>
          <pc:sldMk cId="1181715245" sldId="290"/>
        </pc:sldMkLst>
        <pc:spChg chg="add mod">
          <ac:chgData name="דוד מאיר בן זזון" userId="e7612cab-8878-4673-b9da-7c366ac745b2" providerId="ADAL" clId="{CAFF14FF-A4F0-49DC-A460-9E540BD2701A}" dt="2025-10-30T07:53:26.726" v="3196" actId="1076"/>
          <ac:spMkLst>
            <pc:docMk/>
            <pc:sldMk cId="1181715245" sldId="290"/>
            <ac:spMk id="2" creationId="{BF589C06-96EC-D0C5-2770-ED2BFA9E343F}"/>
          </ac:spMkLst>
        </pc:spChg>
        <pc:spChg chg="add mod">
          <ac:chgData name="דוד מאיר בן זזון" userId="e7612cab-8878-4673-b9da-7c366ac745b2" providerId="ADAL" clId="{CAFF14FF-A4F0-49DC-A460-9E540BD2701A}" dt="2025-10-30T08:04:57.527" v="3250" actId="1076"/>
          <ac:spMkLst>
            <pc:docMk/>
            <pc:sldMk cId="1181715245" sldId="290"/>
            <ac:spMk id="3" creationId="{4EC91052-2FDA-CC98-A1C8-729468B9A0DE}"/>
          </ac:spMkLst>
        </pc:spChg>
        <pc:spChg chg="add mod">
          <ac:chgData name="דוד מאיר בן זזון" userId="e7612cab-8878-4673-b9da-7c366ac745b2" providerId="ADAL" clId="{CAFF14FF-A4F0-49DC-A460-9E540BD2701A}" dt="2025-10-30T07:53:42.600" v="3200" actId="14100"/>
          <ac:spMkLst>
            <pc:docMk/>
            <pc:sldMk cId="1181715245" sldId="290"/>
            <ac:spMk id="5" creationId="{34450964-F517-DE28-5448-1C77497780C9}"/>
          </ac:spMkLst>
        </pc:spChg>
        <pc:spChg chg="add mod">
          <ac:chgData name="דוד מאיר בן זזון" userId="e7612cab-8878-4673-b9da-7c366ac745b2" providerId="ADAL" clId="{CAFF14FF-A4F0-49DC-A460-9E540BD2701A}" dt="2025-10-30T07:59:23.559" v="3241" actId="1076"/>
          <ac:spMkLst>
            <pc:docMk/>
            <pc:sldMk cId="1181715245" sldId="290"/>
            <ac:spMk id="9" creationId="{4BA832C0-3BA3-0D28-DDC2-D75354947937}"/>
          </ac:spMkLst>
        </pc:spChg>
        <pc:spChg chg="add mod">
          <ac:chgData name="דוד מאיר בן זזון" userId="e7612cab-8878-4673-b9da-7c366ac745b2" providerId="ADAL" clId="{CAFF14FF-A4F0-49DC-A460-9E540BD2701A}" dt="2025-10-30T07:57:19.780" v="3226"/>
          <ac:spMkLst>
            <pc:docMk/>
            <pc:sldMk cId="1181715245" sldId="290"/>
            <ac:spMk id="10" creationId="{62C953AA-FB34-54C5-6C5E-A21D98968C73}"/>
          </ac:spMkLst>
        </pc:spChg>
        <pc:spChg chg="add mod">
          <ac:chgData name="דוד מאיר בן זזון" userId="e7612cab-8878-4673-b9da-7c366ac745b2" providerId="ADAL" clId="{CAFF14FF-A4F0-49DC-A460-9E540BD2701A}" dt="2025-10-30T07:59:21.216" v="3240" actId="1076"/>
          <ac:spMkLst>
            <pc:docMk/>
            <pc:sldMk cId="1181715245" sldId="290"/>
            <ac:spMk id="15" creationId="{BD5A7F0A-7BF6-10B0-784C-9D33EDD567F2}"/>
          </ac:spMkLst>
        </pc:spChg>
        <pc:spChg chg="add mod">
          <ac:chgData name="דוד מאיר בן זזון" userId="e7612cab-8878-4673-b9da-7c366ac745b2" providerId="ADAL" clId="{CAFF14FF-A4F0-49DC-A460-9E540BD2701A}" dt="2025-10-30T08:00:41.643" v="3247" actId="14100"/>
          <ac:spMkLst>
            <pc:docMk/>
            <pc:sldMk cId="1181715245" sldId="290"/>
            <ac:spMk id="16" creationId="{517A3380-44D4-708F-2277-39A7880C2B55}"/>
          </ac:spMkLst>
        </pc:spChg>
        <pc:picChg chg="add mod">
          <ac:chgData name="דוד מאיר בן זזון" userId="e7612cab-8878-4673-b9da-7c366ac745b2" providerId="ADAL" clId="{CAFF14FF-A4F0-49DC-A460-9E540BD2701A}" dt="2025-10-30T07:53:36.234" v="3199" actId="1076"/>
          <ac:picMkLst>
            <pc:docMk/>
            <pc:sldMk cId="1181715245" sldId="290"/>
            <ac:picMk id="7" creationId="{765BE4A0-13D6-0DE3-34EC-B8B68D9B0F27}"/>
          </ac:picMkLst>
        </pc:picChg>
        <pc:picChg chg="add mod">
          <ac:chgData name="דוד מאיר בן זזון" userId="e7612cab-8878-4673-b9da-7c366ac745b2" providerId="ADAL" clId="{CAFF14FF-A4F0-49DC-A460-9E540BD2701A}" dt="2025-10-30T07:57:19.780" v="3226"/>
          <ac:picMkLst>
            <pc:docMk/>
            <pc:sldMk cId="1181715245" sldId="290"/>
            <ac:picMk id="11" creationId="{FD9690E4-A008-8DBE-BEEB-2CE8DA6CB9F4}"/>
          </ac:picMkLst>
        </pc:picChg>
        <pc:picChg chg="add mod">
          <ac:chgData name="דוד מאיר בן זזון" userId="e7612cab-8878-4673-b9da-7c366ac745b2" providerId="ADAL" clId="{CAFF14FF-A4F0-49DC-A460-9E540BD2701A}" dt="2025-10-30T07:57:19.780" v="3226"/>
          <ac:picMkLst>
            <pc:docMk/>
            <pc:sldMk cId="1181715245" sldId="290"/>
            <ac:picMk id="12" creationId="{DBF9CD78-7F72-B19B-16BE-499F11910BE2}"/>
          </ac:picMkLst>
        </pc:picChg>
        <pc:picChg chg="add mod">
          <ac:chgData name="דוד מאיר בן זזון" userId="e7612cab-8878-4673-b9da-7c366ac745b2" providerId="ADAL" clId="{CAFF14FF-A4F0-49DC-A460-9E540BD2701A}" dt="2025-10-30T07:57:27.100" v="3228" actId="1076"/>
          <ac:picMkLst>
            <pc:docMk/>
            <pc:sldMk cId="1181715245" sldId="290"/>
            <ac:picMk id="13" creationId="{66A1385E-D5B4-E9BC-BF1C-F2886F57059D}"/>
          </ac:picMkLst>
        </pc:picChg>
      </pc:sldChg>
      <pc:sldChg chg="addSp delSp modSp add mod modAnim">
        <pc:chgData name="דוד מאיר בן זזון" userId="e7612cab-8878-4673-b9da-7c366ac745b2" providerId="ADAL" clId="{CAFF14FF-A4F0-49DC-A460-9E540BD2701A}" dt="2025-11-18T09:23:04.016" v="4164" actId="1076"/>
        <pc:sldMkLst>
          <pc:docMk/>
          <pc:sldMk cId="150154610" sldId="291"/>
        </pc:sldMkLst>
        <pc:spChg chg="add mod">
          <ac:chgData name="דוד מאיר בן זזון" userId="e7612cab-8878-4673-b9da-7c366ac745b2" providerId="ADAL" clId="{CAFF14FF-A4F0-49DC-A460-9E540BD2701A}" dt="2025-11-02T11:41:00.124" v="3726" actId="1038"/>
          <ac:spMkLst>
            <pc:docMk/>
            <pc:sldMk cId="150154610" sldId="291"/>
            <ac:spMk id="6" creationId="{110B958A-1E0A-143D-A95E-396035693202}"/>
          </ac:spMkLst>
        </pc:spChg>
        <pc:spChg chg="add mod">
          <ac:chgData name="דוד מאיר בן זזון" userId="e7612cab-8878-4673-b9da-7c366ac745b2" providerId="ADAL" clId="{CAFF14FF-A4F0-49DC-A460-9E540BD2701A}" dt="2025-11-02T11:43:36.736" v="3775" actId="1076"/>
          <ac:spMkLst>
            <pc:docMk/>
            <pc:sldMk cId="150154610" sldId="291"/>
            <ac:spMk id="8" creationId="{E34983F4-6188-FDF7-4F84-0F93D4BBC097}"/>
          </ac:spMkLst>
        </pc:spChg>
        <pc:spChg chg="add mod">
          <ac:chgData name="דוד מאיר בן זזון" userId="e7612cab-8878-4673-b9da-7c366ac745b2" providerId="ADAL" clId="{CAFF14FF-A4F0-49DC-A460-9E540BD2701A}" dt="2025-11-02T11:45:11.859" v="3794" actId="14100"/>
          <ac:spMkLst>
            <pc:docMk/>
            <pc:sldMk cId="150154610" sldId="291"/>
            <ac:spMk id="10" creationId="{13FB1C68-3539-4862-5CF9-F3FEC2FF3B14}"/>
          </ac:spMkLst>
        </pc:spChg>
        <pc:spChg chg="add mod">
          <ac:chgData name="דוד מאיר בן זזון" userId="e7612cab-8878-4673-b9da-7c366ac745b2" providerId="ADAL" clId="{CAFF14FF-A4F0-49DC-A460-9E540BD2701A}" dt="2025-11-02T11:43:40.367" v="3776" actId="1076"/>
          <ac:spMkLst>
            <pc:docMk/>
            <pc:sldMk cId="150154610" sldId="291"/>
            <ac:spMk id="12" creationId="{6826809E-D0F5-6946-D584-86242E607563}"/>
          </ac:spMkLst>
        </pc:spChg>
        <pc:spChg chg="add mod">
          <ac:chgData name="דוד מאיר בן זזון" userId="e7612cab-8878-4673-b9da-7c366ac745b2" providerId="ADAL" clId="{CAFF14FF-A4F0-49DC-A460-9E540BD2701A}" dt="2025-11-02T11:46:24.094" v="3805" actId="20577"/>
          <ac:spMkLst>
            <pc:docMk/>
            <pc:sldMk cId="150154610" sldId="291"/>
            <ac:spMk id="15" creationId="{FB2C6980-38B5-3C0E-65EA-60FB87175F58}"/>
          </ac:spMkLst>
        </pc:spChg>
        <pc:spChg chg="add mod">
          <ac:chgData name="דוד מאיר בן זזון" userId="e7612cab-8878-4673-b9da-7c366ac745b2" providerId="ADAL" clId="{CAFF14FF-A4F0-49DC-A460-9E540BD2701A}" dt="2025-11-02T11:45:14.433" v="3795" actId="14100"/>
          <ac:spMkLst>
            <pc:docMk/>
            <pc:sldMk cId="150154610" sldId="291"/>
            <ac:spMk id="17" creationId="{DBB07ECF-7950-B79F-7A90-C52BADFD1C33}"/>
          </ac:spMkLst>
        </pc:spChg>
        <pc:spChg chg="add mod">
          <ac:chgData name="דוד מאיר בן זזון" userId="e7612cab-8878-4673-b9da-7c366ac745b2" providerId="ADAL" clId="{CAFF14FF-A4F0-49DC-A460-9E540BD2701A}" dt="2025-11-02T11:43:23.572" v="3771" actId="14100"/>
          <ac:spMkLst>
            <pc:docMk/>
            <pc:sldMk cId="150154610" sldId="291"/>
            <ac:spMk id="18" creationId="{6AFC4D5D-A7E4-467E-4DD0-8033726DB086}"/>
          </ac:spMkLst>
        </pc:spChg>
        <pc:spChg chg="add mod">
          <ac:chgData name="דוד מאיר בן זזון" userId="e7612cab-8878-4673-b9da-7c366ac745b2" providerId="ADAL" clId="{CAFF14FF-A4F0-49DC-A460-9E540BD2701A}" dt="2025-11-02T11:41:29.546" v="3740"/>
          <ac:spMkLst>
            <pc:docMk/>
            <pc:sldMk cId="150154610" sldId="291"/>
            <ac:spMk id="21" creationId="{15B5573C-A5C0-6F33-8C66-1356237D563F}"/>
          </ac:spMkLst>
        </pc:spChg>
        <pc:picChg chg="add mod">
          <ac:chgData name="דוד מאיר בן זזון" userId="e7612cab-8878-4673-b9da-7c366ac745b2" providerId="ADAL" clId="{CAFF14FF-A4F0-49DC-A460-9E540BD2701A}" dt="2025-11-18T09:23:04.016" v="4164" actId="1076"/>
          <ac:picMkLst>
            <pc:docMk/>
            <pc:sldMk cId="150154610" sldId="291"/>
            <ac:picMk id="2" creationId="{A8397A40-3F62-FC6C-37AD-606420C6A25C}"/>
          </ac:picMkLst>
        </pc:picChg>
        <pc:picChg chg="add mod">
          <ac:chgData name="דוד מאיר בן זזון" userId="e7612cab-8878-4673-b9da-7c366ac745b2" providerId="ADAL" clId="{CAFF14FF-A4F0-49DC-A460-9E540BD2701A}" dt="2025-11-02T11:43:50.569" v="3777" actId="1076"/>
          <ac:picMkLst>
            <pc:docMk/>
            <pc:sldMk cId="150154610" sldId="291"/>
            <ac:picMk id="13" creationId="{A70E2490-C6FF-D943-B388-58BE26416EF2}"/>
          </ac:picMkLst>
        </pc:picChg>
        <pc:picChg chg="add mod">
          <ac:chgData name="דוד מאיר בן זזון" userId="e7612cab-8878-4673-b9da-7c366ac745b2" providerId="ADAL" clId="{CAFF14FF-A4F0-49DC-A460-9E540BD2701A}" dt="2025-11-02T11:45:22.437" v="3796" actId="14100"/>
          <ac:picMkLst>
            <pc:docMk/>
            <pc:sldMk cId="150154610" sldId="291"/>
            <ac:picMk id="20" creationId="{1BFFAEF4-F041-3DCD-B9A6-59A5B46AEB4C}"/>
          </ac:picMkLst>
        </pc:picChg>
        <pc:picChg chg="add mod">
          <ac:chgData name="דוד מאיר בן זזון" userId="e7612cab-8878-4673-b9da-7c366ac745b2" providerId="ADAL" clId="{CAFF14FF-A4F0-49DC-A460-9E540BD2701A}" dt="2025-11-02T11:41:29.546" v="3740"/>
          <ac:picMkLst>
            <pc:docMk/>
            <pc:sldMk cId="150154610" sldId="291"/>
            <ac:picMk id="22" creationId="{6075391B-E230-D280-A104-7ADDF82B9EC7}"/>
          </ac:picMkLst>
        </pc:picChg>
        <pc:picChg chg="add mod">
          <ac:chgData name="דוד מאיר בן זזון" userId="e7612cab-8878-4673-b9da-7c366ac745b2" providerId="ADAL" clId="{CAFF14FF-A4F0-49DC-A460-9E540BD2701A}" dt="2025-11-02T11:41:29.546" v="3740"/>
          <ac:picMkLst>
            <pc:docMk/>
            <pc:sldMk cId="150154610" sldId="291"/>
            <ac:picMk id="23" creationId="{DF5D9A42-31BB-5456-35D9-33B7FE4F8CE0}"/>
          </ac:picMkLst>
        </pc:picChg>
        <pc:picChg chg="add del mod">
          <ac:chgData name="דוד מאיר בן זזון" userId="e7612cab-8878-4673-b9da-7c366ac745b2" providerId="ADAL" clId="{CAFF14FF-A4F0-49DC-A460-9E540BD2701A}" dt="2025-11-18T09:22:58.881" v="4162" actId="478"/>
          <ac:picMkLst>
            <pc:docMk/>
            <pc:sldMk cId="150154610" sldId="291"/>
            <ac:picMk id="24" creationId="{536A7BC4-742A-7B99-A809-180D55333AA1}"/>
          </ac:picMkLst>
        </pc:picChg>
        <pc:picChg chg="add mod">
          <ac:chgData name="דוד מאיר בן זזון" userId="e7612cab-8878-4673-b9da-7c366ac745b2" providerId="ADAL" clId="{CAFF14FF-A4F0-49DC-A460-9E540BD2701A}" dt="2025-11-02T11:41:35.448" v="3742" actId="1076"/>
          <ac:picMkLst>
            <pc:docMk/>
            <pc:sldMk cId="150154610" sldId="291"/>
            <ac:picMk id="25" creationId="{89747AD7-690C-779D-D561-22E51DDD6CFE}"/>
          </ac:picMkLst>
        </pc:picChg>
      </pc:sldChg>
      <pc:sldChg chg="addSp delSp modSp add mod delAnim modAnim">
        <pc:chgData name="דוד מאיר בן זזון" userId="e7612cab-8878-4673-b9da-7c366ac745b2" providerId="ADAL" clId="{CAFF14FF-A4F0-49DC-A460-9E540BD2701A}" dt="2025-11-18T09:23:16.849" v="4166"/>
        <pc:sldMkLst>
          <pc:docMk/>
          <pc:sldMk cId="2965272454" sldId="292"/>
        </pc:sldMkLst>
        <pc:spChg chg="add mod">
          <ac:chgData name="דוד מאיר בן זזון" userId="e7612cab-8878-4673-b9da-7c366ac745b2" providerId="ADAL" clId="{CAFF14FF-A4F0-49DC-A460-9E540BD2701A}" dt="2025-11-08T21:16:11.634" v="4155" actId="403"/>
          <ac:spMkLst>
            <pc:docMk/>
            <pc:sldMk cId="2965272454" sldId="292"/>
            <ac:spMk id="3" creationId="{534BEC3B-FCE4-4028-EA04-0A3D459B8880}"/>
          </ac:spMkLst>
        </pc:spChg>
        <pc:spChg chg="add mod">
          <ac:chgData name="דוד מאיר בן זזון" userId="e7612cab-8878-4673-b9da-7c366ac745b2" providerId="ADAL" clId="{CAFF14FF-A4F0-49DC-A460-9E540BD2701A}" dt="2025-11-02T12:09:49.365" v="3879"/>
          <ac:spMkLst>
            <pc:docMk/>
            <pc:sldMk cId="2965272454" sldId="292"/>
            <ac:spMk id="4" creationId="{6725EACB-1E3A-FA80-C590-68A32D775F8B}"/>
          </ac:spMkLst>
        </pc:spChg>
        <pc:spChg chg="add mod">
          <ac:chgData name="דוד מאיר בן זזון" userId="e7612cab-8878-4673-b9da-7c366ac745b2" providerId="ADAL" clId="{CAFF14FF-A4F0-49DC-A460-9E540BD2701A}" dt="2025-11-02T12:10:04.925" v="3880"/>
          <ac:spMkLst>
            <pc:docMk/>
            <pc:sldMk cId="2965272454" sldId="292"/>
            <ac:spMk id="9" creationId="{42379F2E-FAEB-2BD6-FFDB-671BC40C42DD}"/>
          </ac:spMkLst>
        </pc:spChg>
        <pc:spChg chg="add mod">
          <ac:chgData name="דוד מאיר בן זזון" userId="e7612cab-8878-4673-b9da-7c366ac745b2" providerId="ADAL" clId="{CAFF14FF-A4F0-49DC-A460-9E540BD2701A}" dt="2025-11-08T21:15:37.347" v="4149" actId="1076"/>
          <ac:spMkLst>
            <pc:docMk/>
            <pc:sldMk cId="2965272454" sldId="292"/>
            <ac:spMk id="17" creationId="{0861D6AB-79B1-0216-7EF9-8BCD97709B3B}"/>
          </ac:spMkLst>
        </pc:spChg>
        <pc:picChg chg="add mod">
          <ac:chgData name="דוד מאיר בן זזון" userId="e7612cab-8878-4673-b9da-7c366ac745b2" providerId="ADAL" clId="{CAFF14FF-A4F0-49DC-A460-9E540BD2701A}" dt="2025-11-18T09:23:16.849" v="4166"/>
          <ac:picMkLst>
            <pc:docMk/>
            <pc:sldMk cId="2965272454" sldId="292"/>
            <ac:picMk id="2" creationId="{C61D3AE8-67EF-CE47-A035-61BB7C8214F1}"/>
          </ac:picMkLst>
        </pc:picChg>
        <pc:picChg chg="add mod">
          <ac:chgData name="דוד מאיר בן זזון" userId="e7612cab-8878-4673-b9da-7c366ac745b2" providerId="ADAL" clId="{CAFF14FF-A4F0-49DC-A460-9E540BD2701A}" dt="2025-11-02T12:09:49.365" v="3879"/>
          <ac:picMkLst>
            <pc:docMk/>
            <pc:sldMk cId="2965272454" sldId="292"/>
            <ac:picMk id="5" creationId="{6CB02949-B9AE-DDDC-DE86-A99F7FC223BD}"/>
          </ac:picMkLst>
        </pc:picChg>
        <pc:picChg chg="add mod">
          <ac:chgData name="דוד מאיר בן זזון" userId="e7612cab-8878-4673-b9da-7c366ac745b2" providerId="ADAL" clId="{CAFF14FF-A4F0-49DC-A460-9E540BD2701A}" dt="2025-11-02T12:09:49.365" v="3879"/>
          <ac:picMkLst>
            <pc:docMk/>
            <pc:sldMk cId="2965272454" sldId="292"/>
            <ac:picMk id="6" creationId="{386DA6D5-CCE8-D313-2C9B-576168004BF8}"/>
          </ac:picMkLst>
        </pc:picChg>
        <pc:picChg chg="add del mod">
          <ac:chgData name="דוד מאיר בן זזון" userId="e7612cab-8878-4673-b9da-7c366ac745b2" providerId="ADAL" clId="{CAFF14FF-A4F0-49DC-A460-9E540BD2701A}" dt="2025-11-18T09:23:15.895" v="4165" actId="478"/>
          <ac:picMkLst>
            <pc:docMk/>
            <pc:sldMk cId="2965272454" sldId="292"/>
            <ac:picMk id="7" creationId="{754FAD3B-381F-ECAF-A763-0ADA7C3950DF}"/>
          </ac:picMkLst>
        </pc:picChg>
        <pc:picChg chg="add del mod">
          <ac:chgData name="דוד מאיר בן זזון" userId="e7612cab-8878-4673-b9da-7c366ac745b2" providerId="ADAL" clId="{CAFF14FF-A4F0-49DC-A460-9E540BD2701A}" dt="2025-11-18T09:23:15.895" v="4165" actId="478"/>
          <ac:picMkLst>
            <pc:docMk/>
            <pc:sldMk cId="2965272454" sldId="292"/>
            <ac:picMk id="8" creationId="{C435F6BD-B9ED-C638-03A6-FB97B3F8FFCD}"/>
          </ac:picMkLst>
        </pc:picChg>
        <pc:picChg chg="add mod">
          <ac:chgData name="דוד מאיר בן זזון" userId="e7612cab-8878-4673-b9da-7c366ac745b2" providerId="ADAL" clId="{CAFF14FF-A4F0-49DC-A460-9E540BD2701A}" dt="2025-11-02T12:10:04.925" v="3880"/>
          <ac:picMkLst>
            <pc:docMk/>
            <pc:sldMk cId="2965272454" sldId="292"/>
            <ac:picMk id="10" creationId="{618067C4-06D0-F578-3DBF-C2F904CF0A53}"/>
          </ac:picMkLst>
        </pc:picChg>
        <pc:picChg chg="add mod">
          <ac:chgData name="דוד מאיר בן זזון" userId="e7612cab-8878-4673-b9da-7c366ac745b2" providerId="ADAL" clId="{CAFF14FF-A4F0-49DC-A460-9E540BD2701A}" dt="2025-11-02T12:10:04.925" v="3880"/>
          <ac:picMkLst>
            <pc:docMk/>
            <pc:sldMk cId="2965272454" sldId="292"/>
            <ac:picMk id="11" creationId="{300A6251-8D54-CA26-EB2E-6F612A37546E}"/>
          </ac:picMkLst>
        </pc:picChg>
        <pc:picChg chg="add mod">
          <ac:chgData name="דוד מאיר בן זזון" userId="e7612cab-8878-4673-b9da-7c366ac745b2" providerId="ADAL" clId="{CAFF14FF-A4F0-49DC-A460-9E540BD2701A}" dt="2025-11-02T12:10:04.925" v="3880"/>
          <ac:picMkLst>
            <pc:docMk/>
            <pc:sldMk cId="2965272454" sldId="292"/>
            <ac:picMk id="12" creationId="{539399AC-793B-238A-D3BA-0A0E0599BAEB}"/>
          </ac:picMkLst>
        </pc:picChg>
        <pc:picChg chg="add mod">
          <ac:chgData name="דוד מאיר בן זזון" userId="e7612cab-8878-4673-b9da-7c366ac745b2" providerId="ADAL" clId="{CAFF14FF-A4F0-49DC-A460-9E540BD2701A}" dt="2025-11-02T12:10:04.925" v="3880"/>
          <ac:picMkLst>
            <pc:docMk/>
            <pc:sldMk cId="2965272454" sldId="292"/>
            <ac:picMk id="13" creationId="{ED224630-B586-DED0-56DD-AFD1DCD64A74}"/>
          </ac:picMkLst>
        </pc:picChg>
        <pc:picChg chg="add mod">
          <ac:chgData name="דוד מאיר בן זזון" userId="e7612cab-8878-4673-b9da-7c366ac745b2" providerId="ADAL" clId="{CAFF14FF-A4F0-49DC-A460-9E540BD2701A}" dt="2025-11-02T12:10:04.925" v="3880"/>
          <ac:picMkLst>
            <pc:docMk/>
            <pc:sldMk cId="2965272454" sldId="292"/>
            <ac:picMk id="14" creationId="{2CA5BFEE-0C7B-A1C9-F96E-497E45535596}"/>
          </ac:picMkLst>
        </pc:picChg>
        <pc:picChg chg="add mod">
          <ac:chgData name="דוד מאיר בן זזון" userId="e7612cab-8878-4673-b9da-7c366ac745b2" providerId="ADAL" clId="{CAFF14FF-A4F0-49DC-A460-9E540BD2701A}" dt="2025-11-02T12:10:04.925" v="3880"/>
          <ac:picMkLst>
            <pc:docMk/>
            <pc:sldMk cId="2965272454" sldId="292"/>
            <ac:picMk id="15" creationId="{E170E910-8730-C4CF-EDF6-77473ABE5157}"/>
          </ac:picMkLst>
        </pc:picChg>
        <pc:picChg chg="add mod">
          <ac:chgData name="דוד מאיר בן זזון" userId="e7612cab-8878-4673-b9da-7c366ac745b2" providerId="ADAL" clId="{CAFF14FF-A4F0-49DC-A460-9E540BD2701A}" dt="2025-11-02T12:10:04.925" v="3880"/>
          <ac:picMkLst>
            <pc:docMk/>
            <pc:sldMk cId="2965272454" sldId="292"/>
            <ac:picMk id="16" creationId="{7DC35EEB-3A10-718B-FD2B-6153208F4E9A}"/>
          </ac:picMkLst>
        </pc:picChg>
        <pc:picChg chg="add mod">
          <ac:chgData name="דוד מאיר בן זזון" userId="e7612cab-8878-4673-b9da-7c366ac745b2" providerId="ADAL" clId="{CAFF14FF-A4F0-49DC-A460-9E540BD2701A}" dt="2025-11-18T09:23:16.849" v="4166"/>
          <ac:picMkLst>
            <pc:docMk/>
            <pc:sldMk cId="2965272454" sldId="292"/>
            <ac:picMk id="18" creationId="{3BA7DC5E-FB99-511B-81F4-358AAFA82ADB}"/>
          </ac:picMkLst>
        </pc:picChg>
      </pc:sldChg>
      <pc:sldChg chg="addSp delSp modSp add mod modAnim">
        <pc:chgData name="דוד מאיר בן זזון" userId="e7612cab-8878-4673-b9da-7c366ac745b2" providerId="ADAL" clId="{CAFF14FF-A4F0-49DC-A460-9E540BD2701A}" dt="2025-11-06T13:38:20.039" v="4119" actId="14100"/>
        <pc:sldMkLst>
          <pc:docMk/>
          <pc:sldMk cId="756867217" sldId="293"/>
        </pc:sldMkLst>
        <pc:spChg chg="add mod">
          <ac:chgData name="דוד מאיר בן זזון" userId="e7612cab-8878-4673-b9da-7c366ac745b2" providerId="ADAL" clId="{CAFF14FF-A4F0-49DC-A460-9E540BD2701A}" dt="2025-11-05T21:30:20.324" v="4028" actId="1076"/>
          <ac:spMkLst>
            <pc:docMk/>
            <pc:sldMk cId="756867217" sldId="293"/>
            <ac:spMk id="4" creationId="{FFB7FB9B-D257-301B-A883-81F70CEB8B5C}"/>
          </ac:spMkLst>
        </pc:spChg>
        <pc:spChg chg="add mod">
          <ac:chgData name="דוד מאיר בן זזון" userId="e7612cab-8878-4673-b9da-7c366ac745b2" providerId="ADAL" clId="{CAFF14FF-A4F0-49DC-A460-9E540BD2701A}" dt="2025-11-05T21:21:56.590" v="3917" actId="14100"/>
          <ac:spMkLst>
            <pc:docMk/>
            <pc:sldMk cId="756867217" sldId="293"/>
            <ac:spMk id="6" creationId="{9D075B62-E265-BB0A-A3A8-AE75D8653EF2}"/>
          </ac:spMkLst>
        </pc:spChg>
        <pc:spChg chg="add mod">
          <ac:chgData name="דוד מאיר בן זזון" userId="e7612cab-8878-4673-b9da-7c366ac745b2" providerId="ADAL" clId="{CAFF14FF-A4F0-49DC-A460-9E540BD2701A}" dt="2025-11-05T21:30:04.231" v="4027" actId="1076"/>
          <ac:spMkLst>
            <pc:docMk/>
            <pc:sldMk cId="756867217" sldId="293"/>
            <ac:spMk id="8" creationId="{D268C59A-E894-EBA3-894E-7AEF3C3E3AC2}"/>
          </ac:spMkLst>
        </pc:spChg>
        <pc:spChg chg="add mod">
          <ac:chgData name="דוד מאיר בן זזון" userId="e7612cab-8878-4673-b9da-7c366ac745b2" providerId="ADAL" clId="{CAFF14FF-A4F0-49DC-A460-9E540BD2701A}" dt="2025-11-05T21:22:53.422" v="3943" actId="1076"/>
          <ac:spMkLst>
            <pc:docMk/>
            <pc:sldMk cId="756867217" sldId="293"/>
            <ac:spMk id="10" creationId="{829DC7F4-9493-BD41-FE62-7FD35D13DD62}"/>
          </ac:spMkLst>
        </pc:spChg>
        <pc:spChg chg="add mod ord">
          <ac:chgData name="דוד מאיר בן זזון" userId="e7612cab-8878-4673-b9da-7c366ac745b2" providerId="ADAL" clId="{CAFF14FF-A4F0-49DC-A460-9E540BD2701A}" dt="2025-11-05T21:36:48.795" v="4071" actId="170"/>
          <ac:spMkLst>
            <pc:docMk/>
            <pc:sldMk cId="756867217" sldId="293"/>
            <ac:spMk id="12" creationId="{38264FAC-E50A-5C1C-C90B-33B1AD0F5D57}"/>
          </ac:spMkLst>
        </pc:spChg>
        <pc:spChg chg="add mod">
          <ac:chgData name="דוד מאיר בן זזון" userId="e7612cab-8878-4673-b9da-7c366ac745b2" providerId="ADAL" clId="{CAFF14FF-A4F0-49DC-A460-9E540BD2701A}" dt="2025-11-05T21:30:00.218" v="4026"/>
          <ac:spMkLst>
            <pc:docMk/>
            <pc:sldMk cId="756867217" sldId="293"/>
            <ac:spMk id="13" creationId="{C6683121-D8A1-AE39-F604-BDC93E04EEFC}"/>
          </ac:spMkLst>
        </pc:spChg>
        <pc:picChg chg="add mod">
          <ac:chgData name="דוד מאיר בן זזון" userId="e7612cab-8878-4673-b9da-7c366ac745b2" providerId="ADAL" clId="{CAFF14FF-A4F0-49DC-A460-9E540BD2701A}" dt="2025-11-06T13:38:20.039" v="4119" actId="14100"/>
          <ac:picMkLst>
            <pc:docMk/>
            <pc:sldMk cId="756867217" sldId="293"/>
            <ac:picMk id="2" creationId="{B38EE7DD-9EFF-2614-4D8E-CA7B986B33A9}"/>
          </ac:picMkLst>
        </pc:picChg>
        <pc:picChg chg="add mod ord">
          <ac:chgData name="דוד מאיר בן זזון" userId="e7612cab-8878-4673-b9da-7c366ac745b2" providerId="ADAL" clId="{CAFF14FF-A4F0-49DC-A460-9E540BD2701A}" dt="2025-11-05T21:36:53.278" v="4072" actId="171"/>
          <ac:picMkLst>
            <pc:docMk/>
            <pc:sldMk cId="756867217" sldId="293"/>
            <ac:picMk id="14" creationId="{251ADFBD-C193-6485-FD54-27FC252FC309}"/>
          </ac:picMkLst>
        </pc:picChg>
      </pc:sldChg>
      <pc:sldChg chg="addSp delSp modSp add mod ord delAnim modAnim">
        <pc:chgData name="דוד מאיר בן זזון" userId="e7612cab-8878-4673-b9da-7c366ac745b2" providerId="ADAL" clId="{CAFF14FF-A4F0-49DC-A460-9E540BD2701A}" dt="2025-11-02T12:08:38.381" v="3878"/>
        <pc:sldMkLst>
          <pc:docMk/>
          <pc:sldMk cId="907307373" sldId="297"/>
        </pc:sldMkLst>
        <pc:spChg chg="add mod">
          <ac:chgData name="דוד מאיר בן זזון" userId="e7612cab-8878-4673-b9da-7c366ac745b2" providerId="ADAL" clId="{CAFF14FF-A4F0-49DC-A460-9E540BD2701A}" dt="2025-10-31T08:17:37.193" v="3513" actId="1076"/>
          <ac:spMkLst>
            <pc:docMk/>
            <pc:sldMk cId="907307373" sldId="297"/>
            <ac:spMk id="2" creationId="{F83C880E-74C3-164D-9844-F93358F9A35F}"/>
          </ac:spMkLst>
        </pc:spChg>
        <pc:spChg chg="add mod">
          <ac:chgData name="דוד מאיר בן זזון" userId="e7612cab-8878-4673-b9da-7c366ac745b2" providerId="ADAL" clId="{CAFF14FF-A4F0-49DC-A460-9E540BD2701A}" dt="2025-10-31T08:18:45.855" v="3530" actId="1036"/>
          <ac:spMkLst>
            <pc:docMk/>
            <pc:sldMk cId="907307373" sldId="297"/>
            <ac:spMk id="3" creationId="{4E4D03D6-C5CD-2085-BD60-A4A1DE850E4A}"/>
          </ac:spMkLst>
        </pc:spChg>
        <pc:spChg chg="add mod">
          <ac:chgData name="דוד מאיר בן זזון" userId="e7612cab-8878-4673-b9da-7c366ac745b2" providerId="ADAL" clId="{CAFF14FF-A4F0-49DC-A460-9E540BD2701A}" dt="2025-10-31T08:18:45.855" v="3530" actId="1036"/>
          <ac:spMkLst>
            <pc:docMk/>
            <pc:sldMk cId="907307373" sldId="297"/>
            <ac:spMk id="4" creationId="{BA175484-0BA8-0907-4CE9-6E1D7CCCEF8C}"/>
          </ac:spMkLst>
        </pc:spChg>
        <pc:spChg chg="add mod">
          <ac:chgData name="דוד מאיר בן זזון" userId="e7612cab-8878-4673-b9da-7c366ac745b2" providerId="ADAL" clId="{CAFF14FF-A4F0-49DC-A460-9E540BD2701A}" dt="2025-10-31T08:18:45.855" v="3530" actId="1036"/>
          <ac:spMkLst>
            <pc:docMk/>
            <pc:sldMk cId="907307373" sldId="297"/>
            <ac:spMk id="5" creationId="{2F421510-1EA2-28CA-6CEA-1AE9F1ED6F9F}"/>
          </ac:spMkLst>
        </pc:spChg>
        <pc:spChg chg="add mod">
          <ac:chgData name="דוד מאיר בן זזון" userId="e7612cab-8878-4673-b9da-7c366ac745b2" providerId="ADAL" clId="{CAFF14FF-A4F0-49DC-A460-9E540BD2701A}" dt="2025-10-31T08:19:04.857" v="3562" actId="1035"/>
          <ac:spMkLst>
            <pc:docMk/>
            <pc:sldMk cId="907307373" sldId="297"/>
            <ac:spMk id="6" creationId="{1A8FE7DB-78B5-5D25-BF5A-0EC3A517EE3C}"/>
          </ac:spMkLst>
        </pc:spChg>
        <pc:spChg chg="add mod">
          <ac:chgData name="דוד מאיר בן זזון" userId="e7612cab-8878-4673-b9da-7c366ac745b2" providerId="ADAL" clId="{CAFF14FF-A4F0-49DC-A460-9E540BD2701A}" dt="2025-10-31T08:19:04.857" v="3562" actId="1035"/>
          <ac:spMkLst>
            <pc:docMk/>
            <pc:sldMk cId="907307373" sldId="297"/>
            <ac:spMk id="7" creationId="{8936CB30-E976-5386-EA0E-F96DF8B763FB}"/>
          </ac:spMkLst>
        </pc:spChg>
        <pc:spChg chg="add mod">
          <ac:chgData name="דוד מאיר בן זזון" userId="e7612cab-8878-4673-b9da-7c366ac745b2" providerId="ADAL" clId="{CAFF14FF-A4F0-49DC-A460-9E540BD2701A}" dt="2025-10-31T08:19:28.816" v="3565" actId="14100"/>
          <ac:spMkLst>
            <pc:docMk/>
            <pc:sldMk cId="907307373" sldId="297"/>
            <ac:spMk id="8" creationId="{6C9EDAAB-78EE-AA26-D289-B443370787E3}"/>
          </ac:spMkLst>
        </pc:spChg>
        <pc:spChg chg="add mod">
          <ac:chgData name="דוד מאיר בן זזון" userId="e7612cab-8878-4673-b9da-7c366ac745b2" providerId="ADAL" clId="{CAFF14FF-A4F0-49DC-A460-9E540BD2701A}" dt="2025-11-02T11:51:53.756" v="3840" actId="1076"/>
          <ac:spMkLst>
            <pc:docMk/>
            <pc:sldMk cId="907307373" sldId="297"/>
            <ac:spMk id="10" creationId="{430B2BCB-9E61-8AF2-2317-58E2D273FAFF}"/>
          </ac:spMkLst>
        </pc:spChg>
        <pc:spChg chg="add mod">
          <ac:chgData name="דוד מאיר בן זזון" userId="e7612cab-8878-4673-b9da-7c366ac745b2" providerId="ADAL" clId="{CAFF14FF-A4F0-49DC-A460-9E540BD2701A}" dt="2025-10-31T08:19:31.261" v="3566" actId="1076"/>
          <ac:spMkLst>
            <pc:docMk/>
            <pc:sldMk cId="907307373" sldId="297"/>
            <ac:spMk id="11" creationId="{397CD219-B113-BC7E-6199-6B3B9B3051A9}"/>
          </ac:spMkLst>
        </pc:spChg>
        <pc:spChg chg="add mod">
          <ac:chgData name="דוד מאיר בן זזון" userId="e7612cab-8878-4673-b9da-7c366ac745b2" providerId="ADAL" clId="{CAFF14FF-A4F0-49DC-A460-9E540BD2701A}" dt="2025-11-02T11:50:38.180" v="3833" actId="1076"/>
          <ac:spMkLst>
            <pc:docMk/>
            <pc:sldMk cId="907307373" sldId="297"/>
            <ac:spMk id="12" creationId="{3980CA28-2E09-D590-44BF-2D38C371B1D1}"/>
          </ac:spMkLst>
        </pc:spChg>
        <pc:spChg chg="add mod">
          <ac:chgData name="דוד מאיר בן זזון" userId="e7612cab-8878-4673-b9da-7c366ac745b2" providerId="ADAL" clId="{CAFF14FF-A4F0-49DC-A460-9E540BD2701A}" dt="2025-11-02T11:50:47.128" v="3836" actId="1076"/>
          <ac:spMkLst>
            <pc:docMk/>
            <pc:sldMk cId="907307373" sldId="297"/>
            <ac:spMk id="13" creationId="{55DC8420-E67F-E29B-DD45-E27EA4C3D68F}"/>
          </ac:spMkLst>
        </pc:spChg>
        <pc:spChg chg="add mod">
          <ac:chgData name="דוד מאיר בן זזון" userId="e7612cab-8878-4673-b9da-7c366ac745b2" providerId="ADAL" clId="{CAFF14FF-A4F0-49DC-A460-9E540BD2701A}" dt="2025-11-02T11:50:44.156" v="3835" actId="1076"/>
          <ac:spMkLst>
            <pc:docMk/>
            <pc:sldMk cId="907307373" sldId="297"/>
            <ac:spMk id="14" creationId="{BABF76A9-3288-5A07-7A09-BAB880DD589B}"/>
          </ac:spMkLst>
        </pc:spChg>
        <pc:spChg chg="add mod">
          <ac:chgData name="דוד מאיר בן זזון" userId="e7612cab-8878-4673-b9da-7c366ac745b2" providerId="ADAL" clId="{CAFF14FF-A4F0-49DC-A460-9E540BD2701A}" dt="2025-11-02T12:08:21.588" v="3877" actId="207"/>
          <ac:spMkLst>
            <pc:docMk/>
            <pc:sldMk cId="907307373" sldId="297"/>
            <ac:spMk id="15" creationId="{02401E10-F8DB-7F38-FE91-FFD61DDF9A10}"/>
          </ac:spMkLst>
        </pc:spChg>
      </pc:sldChg>
      <pc:sldChg chg="addSp delSp modSp add mod setBg delAnim modAnim delDesignElem">
        <pc:chgData name="דוד מאיר בן זזון" userId="e7612cab-8878-4673-b9da-7c366ac745b2" providerId="ADAL" clId="{CAFF14FF-A4F0-49DC-A460-9E540BD2701A}" dt="2025-11-02T14:01:29.629" v="3885" actId="26606"/>
        <pc:sldMkLst>
          <pc:docMk/>
          <pc:sldMk cId="1208992445" sldId="301"/>
        </pc:sldMkLst>
        <pc:spChg chg="mod">
          <ac:chgData name="דוד מאיר בן זזון" userId="e7612cab-8878-4673-b9da-7c366ac745b2" providerId="ADAL" clId="{CAFF14FF-A4F0-49DC-A460-9E540BD2701A}" dt="2025-11-02T11:25:57.621" v="3576" actId="26606"/>
          <ac:spMkLst>
            <pc:docMk/>
            <pc:sldMk cId="1208992445" sldId="301"/>
            <ac:spMk id="2" creationId="{2AF3C04B-21B5-8CCF-6472-D53547181AB8}"/>
          </ac:spMkLst>
        </pc:spChg>
        <pc:spChg chg="mod">
          <ac:chgData name="דוד מאיר בן זזון" userId="e7612cab-8878-4673-b9da-7c366ac745b2" providerId="ADAL" clId="{CAFF14FF-A4F0-49DC-A460-9E540BD2701A}" dt="2025-11-02T11:25:57.621" v="3576" actId="26606"/>
          <ac:spMkLst>
            <pc:docMk/>
            <pc:sldMk cId="1208992445" sldId="301"/>
            <ac:spMk id="3" creationId="{507A37C0-DC0F-2E73-D4B8-8BD34B153D40}"/>
          </ac:spMkLst>
        </pc:spChg>
        <pc:spChg chg="add">
          <ac:chgData name="דוד מאיר בן זזון" userId="e7612cab-8878-4673-b9da-7c366ac745b2" providerId="ADAL" clId="{CAFF14FF-A4F0-49DC-A460-9E540BD2701A}" dt="2025-11-02T14:01:29.629" v="3885" actId="26606"/>
          <ac:spMkLst>
            <pc:docMk/>
            <pc:sldMk cId="1208992445" sldId="301"/>
            <ac:spMk id="40" creationId="{B6DBFCBF-E869-4150-807D-0EA34DD58BEF}"/>
          </ac:spMkLst>
        </pc:spChg>
        <pc:grpChg chg="add">
          <ac:chgData name="דוד מאיר בן זזון" userId="e7612cab-8878-4673-b9da-7c366ac745b2" providerId="ADAL" clId="{CAFF14FF-A4F0-49DC-A460-9E540BD2701A}" dt="2025-11-02T14:01:29.629" v="3885" actId="26606"/>
          <ac:grpSpMkLst>
            <pc:docMk/>
            <pc:sldMk cId="1208992445" sldId="301"/>
            <ac:grpSpMk id="42" creationId="{AC0B7807-0C83-4963-821A-69B172722E49}"/>
          </ac:grpSpMkLst>
        </pc:grpChg>
        <pc:picChg chg="ord">
          <ac:chgData name="דוד מאיר בן זזון" userId="e7612cab-8878-4673-b9da-7c366ac745b2" providerId="ADAL" clId="{CAFF14FF-A4F0-49DC-A460-9E540BD2701A}" dt="2025-11-02T14:01:29.629" v="3885" actId="26606"/>
          <ac:picMkLst>
            <pc:docMk/>
            <pc:sldMk cId="1208992445" sldId="301"/>
            <ac:picMk id="4" creationId="{6396AAF6-24FC-A674-9314-0756366E7B8F}"/>
          </ac:picMkLst>
        </pc:picChg>
        <pc:picChg chg="add mod ord">
          <ac:chgData name="דוד מאיר בן זזון" userId="e7612cab-8878-4673-b9da-7c366ac745b2" providerId="ADAL" clId="{CAFF14FF-A4F0-49DC-A460-9E540BD2701A}" dt="2025-11-02T14:01:29.629" v="3885" actId="26606"/>
          <ac:picMkLst>
            <pc:docMk/>
            <pc:sldMk cId="1208992445" sldId="301"/>
            <ac:picMk id="6" creationId="{55CBFECE-DB10-B2F9-731D-E1CE9630D40A}"/>
          </ac:picMkLst>
        </pc:picChg>
        <pc:picChg chg="add mod">
          <ac:chgData name="דוד מאיר בן זזון" userId="e7612cab-8878-4673-b9da-7c366ac745b2" providerId="ADAL" clId="{CAFF14FF-A4F0-49DC-A460-9E540BD2701A}" dt="2025-11-02T14:01:29.629" v="3885" actId="26606"/>
          <ac:picMkLst>
            <pc:docMk/>
            <pc:sldMk cId="1208992445" sldId="301"/>
            <ac:picMk id="7" creationId="{124F0F9A-3697-6E24-C91C-E8736F3C4300}"/>
          </ac:picMkLst>
        </pc:picChg>
        <pc:picChg chg="mod">
          <ac:chgData name="דוד מאיר בן זזון" userId="e7612cab-8878-4673-b9da-7c366ac745b2" providerId="ADAL" clId="{CAFF14FF-A4F0-49DC-A460-9E540BD2701A}" dt="2025-11-02T11:26:02.346" v="3578" actId="27614"/>
          <ac:picMkLst>
            <pc:docMk/>
            <pc:sldMk cId="1208992445" sldId="301"/>
            <ac:picMk id="26" creationId="{DEBEA758-CF95-5846-8F91-C83967CC01EC}"/>
          </ac:picMkLst>
        </pc:picChg>
      </pc:sldChg>
      <pc:sldChg chg="addSp delSp modSp add mod modAnim">
        <pc:chgData name="דוד מאיר בן זזון" userId="e7612cab-8878-4673-b9da-7c366ac745b2" providerId="ADAL" clId="{CAFF14FF-A4F0-49DC-A460-9E540BD2701A}" dt="2025-11-18T09:22:42.592" v="4161" actId="1076"/>
        <pc:sldMkLst>
          <pc:docMk/>
          <pc:sldMk cId="1560781787" sldId="302"/>
        </pc:sldMkLst>
        <pc:spChg chg="mod">
          <ac:chgData name="דוד מאיר בן זזון" userId="e7612cab-8878-4673-b9da-7c366ac745b2" providerId="ADAL" clId="{CAFF14FF-A4F0-49DC-A460-9E540BD2701A}" dt="2025-10-30T08:34:03.929" v="3320" actId="404"/>
          <ac:spMkLst>
            <pc:docMk/>
            <pc:sldMk cId="1560781787" sldId="302"/>
            <ac:spMk id="2" creationId="{CCFE2176-5C86-699D-CF1F-1486E24839F2}"/>
          </ac:spMkLst>
        </pc:spChg>
        <pc:spChg chg="mod">
          <ac:chgData name="דוד מאיר בן זזון" userId="e7612cab-8878-4673-b9da-7c366ac745b2" providerId="ADAL" clId="{CAFF14FF-A4F0-49DC-A460-9E540BD2701A}" dt="2025-11-02T11:30:28.055" v="3655" actId="1076"/>
          <ac:spMkLst>
            <pc:docMk/>
            <pc:sldMk cId="1560781787" sldId="302"/>
            <ac:spMk id="3" creationId="{AC174289-8AC2-CBF5-FE2E-3E591FB8998D}"/>
          </ac:spMkLst>
        </pc:spChg>
        <pc:spChg chg="mod">
          <ac:chgData name="דוד מאיר בן זזון" userId="e7612cab-8878-4673-b9da-7c366ac745b2" providerId="ADAL" clId="{CAFF14FF-A4F0-49DC-A460-9E540BD2701A}" dt="2025-10-30T08:34:34.874" v="3327" actId="14100"/>
          <ac:spMkLst>
            <pc:docMk/>
            <pc:sldMk cId="1560781787" sldId="302"/>
            <ac:spMk id="5" creationId="{1FD1604C-3838-7317-8C44-31373623194D}"/>
          </ac:spMkLst>
        </pc:spChg>
        <pc:spChg chg="add mod">
          <ac:chgData name="דוד מאיר בן זזון" userId="e7612cab-8878-4673-b9da-7c366ac745b2" providerId="ADAL" clId="{CAFF14FF-A4F0-49DC-A460-9E540BD2701A}" dt="2025-10-30T08:34:30.175" v="3326" actId="1076"/>
          <ac:spMkLst>
            <pc:docMk/>
            <pc:sldMk cId="1560781787" sldId="302"/>
            <ac:spMk id="6" creationId="{E41A23C5-6C29-692C-5DAB-2A8D785B1CD0}"/>
          </ac:spMkLst>
        </pc:spChg>
        <pc:spChg chg="mod">
          <ac:chgData name="דוד מאיר בן זזון" userId="e7612cab-8878-4673-b9da-7c366ac745b2" providerId="ADAL" clId="{CAFF14FF-A4F0-49DC-A460-9E540BD2701A}" dt="2025-10-30T08:39:42.566" v="3392" actId="14100"/>
          <ac:spMkLst>
            <pc:docMk/>
            <pc:sldMk cId="1560781787" sldId="302"/>
            <ac:spMk id="16" creationId="{F6303206-20DE-08DE-5675-7756D292C128}"/>
          </ac:spMkLst>
        </pc:spChg>
        <pc:spChg chg="add mod">
          <ac:chgData name="דוד מאיר בן זזון" userId="e7612cab-8878-4673-b9da-7c366ac745b2" providerId="ADAL" clId="{CAFF14FF-A4F0-49DC-A460-9E540BD2701A}" dt="2025-10-30T08:35:53.824" v="3349" actId="1076"/>
          <ac:spMkLst>
            <pc:docMk/>
            <pc:sldMk cId="1560781787" sldId="302"/>
            <ac:spMk id="17" creationId="{D604E0B0-3B2B-A230-B3FB-3D671AC0200D}"/>
          </ac:spMkLst>
        </pc:spChg>
        <pc:spChg chg="add mod">
          <ac:chgData name="דוד מאיר בן זזון" userId="e7612cab-8878-4673-b9da-7c366ac745b2" providerId="ADAL" clId="{CAFF14FF-A4F0-49DC-A460-9E540BD2701A}" dt="2025-10-30T08:37:14.822" v="3366" actId="1076"/>
          <ac:spMkLst>
            <pc:docMk/>
            <pc:sldMk cId="1560781787" sldId="302"/>
            <ac:spMk id="19" creationId="{0E908773-82D3-EBC0-7249-13D5A200D826}"/>
          </ac:spMkLst>
        </pc:spChg>
        <pc:spChg chg="add mod">
          <ac:chgData name="דוד מאיר בן זזון" userId="e7612cab-8878-4673-b9da-7c366ac745b2" providerId="ADAL" clId="{CAFF14FF-A4F0-49DC-A460-9E540BD2701A}" dt="2025-10-30T08:37:09.277" v="3365" actId="20577"/>
          <ac:spMkLst>
            <pc:docMk/>
            <pc:sldMk cId="1560781787" sldId="302"/>
            <ac:spMk id="22" creationId="{4E9DDFCB-BCC1-82C0-C016-AE30DE9D1EF2}"/>
          </ac:spMkLst>
        </pc:spChg>
        <pc:spChg chg="add mod">
          <ac:chgData name="דוד מאיר בן זזון" userId="e7612cab-8878-4673-b9da-7c366ac745b2" providerId="ADAL" clId="{CAFF14FF-A4F0-49DC-A460-9E540BD2701A}" dt="2025-10-30T08:37:17.167" v="3367" actId="1076"/>
          <ac:spMkLst>
            <pc:docMk/>
            <pc:sldMk cId="1560781787" sldId="302"/>
            <ac:spMk id="24" creationId="{953C4DC9-7822-BD83-C1E6-33D9122A4DE1}"/>
          </ac:spMkLst>
        </pc:spChg>
        <pc:picChg chg="mod">
          <ac:chgData name="דוד מאיר בן זזון" userId="e7612cab-8878-4673-b9da-7c366ac745b2" providerId="ADAL" clId="{CAFF14FF-A4F0-49DC-A460-9E540BD2701A}" dt="2025-10-30T08:07:00.805" v="3262" actId="14100"/>
          <ac:picMkLst>
            <pc:docMk/>
            <pc:sldMk cId="1560781787" sldId="302"/>
            <ac:picMk id="7" creationId="{D973A4E3-16D7-E49E-AB47-9829E3BBC848}"/>
          </ac:picMkLst>
        </pc:picChg>
        <pc:picChg chg="add mod">
          <ac:chgData name="דוד מאיר בן זזון" userId="e7612cab-8878-4673-b9da-7c366ac745b2" providerId="ADAL" clId="{CAFF14FF-A4F0-49DC-A460-9E540BD2701A}" dt="2025-10-30T08:34:24.512" v="3325" actId="1076"/>
          <ac:picMkLst>
            <pc:docMk/>
            <pc:sldMk cId="1560781787" sldId="302"/>
            <ac:picMk id="8" creationId="{6FAE28E3-EBB5-C197-17E6-64CD8A09DFCA}"/>
          </ac:picMkLst>
        </pc:picChg>
        <pc:picChg chg="mod">
          <ac:chgData name="דוד מאיר בן זזון" userId="e7612cab-8878-4673-b9da-7c366ac745b2" providerId="ADAL" clId="{CAFF14FF-A4F0-49DC-A460-9E540BD2701A}" dt="2025-10-30T08:34:52.727" v="3330" actId="1076"/>
          <ac:picMkLst>
            <pc:docMk/>
            <pc:sldMk cId="1560781787" sldId="302"/>
            <ac:picMk id="11" creationId="{84B4FC23-DF5A-C2FF-F965-ACE8917A7CF8}"/>
          </ac:picMkLst>
        </pc:picChg>
        <pc:picChg chg="mod">
          <ac:chgData name="דוד מאיר בן זזון" userId="e7612cab-8878-4673-b9da-7c366ac745b2" providerId="ADAL" clId="{CAFF14FF-A4F0-49DC-A460-9E540BD2701A}" dt="2025-10-30T08:34:52.727" v="3330" actId="1076"/>
          <ac:picMkLst>
            <pc:docMk/>
            <pc:sldMk cId="1560781787" sldId="302"/>
            <ac:picMk id="12" creationId="{FA74F1C9-A750-A29D-DD2B-2DAC59C92B71}"/>
          </ac:picMkLst>
        </pc:picChg>
        <pc:picChg chg="mod">
          <ac:chgData name="דוד מאיר בן זזון" userId="e7612cab-8878-4673-b9da-7c366ac745b2" providerId="ADAL" clId="{CAFF14FF-A4F0-49DC-A460-9E540BD2701A}" dt="2025-11-18T09:22:42.592" v="4161" actId="1076"/>
          <ac:picMkLst>
            <pc:docMk/>
            <pc:sldMk cId="1560781787" sldId="302"/>
            <ac:picMk id="13" creationId="{9299A8E6-81BC-817A-CC95-BF8AA5CB6B3F}"/>
          </ac:picMkLst>
        </pc:picChg>
        <pc:picChg chg="add mod">
          <ac:chgData name="דוד מאיר בן זזון" userId="e7612cab-8878-4673-b9da-7c366ac745b2" providerId="ADAL" clId="{CAFF14FF-A4F0-49DC-A460-9E540BD2701A}" dt="2025-10-30T08:37:26.852" v="3379" actId="1037"/>
          <ac:picMkLst>
            <pc:docMk/>
            <pc:sldMk cId="1560781787" sldId="302"/>
            <ac:picMk id="20" creationId="{411EBE2E-2AB0-29F4-B47D-FD8EDD9F4585}"/>
          </ac:picMkLst>
        </pc:picChg>
        <pc:picChg chg="add mod">
          <ac:chgData name="דוד מאיר בן זזון" userId="e7612cab-8878-4673-b9da-7c366ac745b2" providerId="ADAL" clId="{CAFF14FF-A4F0-49DC-A460-9E540BD2701A}" dt="2025-10-30T08:38:23.698" v="3384" actId="1076"/>
          <ac:picMkLst>
            <pc:docMk/>
            <pc:sldMk cId="1560781787" sldId="302"/>
            <ac:picMk id="25" creationId="{D88D36F2-EE6A-B7E4-B046-3688614C3DC7}"/>
          </ac:picMkLst>
        </pc:picChg>
      </pc:sldChg>
      <pc:sldChg chg="addSp delSp modSp add mod ord modAnim">
        <pc:chgData name="דוד מאיר בן זזון" userId="e7612cab-8878-4673-b9da-7c366ac745b2" providerId="ADAL" clId="{CAFF14FF-A4F0-49DC-A460-9E540BD2701A}" dt="2025-11-08T21:19:35.050" v="4156" actId="20577"/>
        <pc:sldMkLst>
          <pc:docMk/>
          <pc:sldMk cId="3511411780" sldId="303"/>
        </pc:sldMkLst>
        <pc:spChg chg="add del mod">
          <ac:chgData name="דוד מאיר בן זזון" userId="e7612cab-8878-4673-b9da-7c366ac745b2" providerId="ADAL" clId="{CAFF14FF-A4F0-49DC-A460-9E540BD2701A}" dt="2025-11-05T21:28:24.160" v="4017" actId="478"/>
          <ac:spMkLst>
            <pc:docMk/>
            <pc:sldMk cId="3511411780" sldId="303"/>
            <ac:spMk id="3" creationId="{680EFB9C-6DF5-72A5-0E21-EFB44C9673E6}"/>
          </ac:spMkLst>
        </pc:spChg>
        <pc:spChg chg="add mod ord">
          <ac:chgData name="דוד מאיר בן זזון" userId="e7612cab-8878-4673-b9da-7c366ac745b2" providerId="ADAL" clId="{CAFF14FF-A4F0-49DC-A460-9E540BD2701A}" dt="2025-11-08T21:19:35.050" v="4156" actId="20577"/>
          <ac:spMkLst>
            <pc:docMk/>
            <pc:sldMk cId="3511411780" sldId="303"/>
            <ac:spMk id="5" creationId="{7A002150-E247-9CA3-B9D4-5FE4609B6746}"/>
          </ac:spMkLst>
        </pc:spChg>
        <pc:spChg chg="mod">
          <ac:chgData name="דוד מאיר בן זזון" userId="e7612cab-8878-4673-b9da-7c366ac745b2" providerId="ADAL" clId="{CAFF14FF-A4F0-49DC-A460-9E540BD2701A}" dt="2025-11-05T21:26:46.198" v="3997" actId="20577"/>
          <ac:spMkLst>
            <pc:docMk/>
            <pc:sldMk cId="3511411780" sldId="303"/>
            <ac:spMk id="6" creationId="{53E37BA2-1222-514D-88F0-D5B578D65483}"/>
          </ac:spMkLst>
        </pc:spChg>
        <pc:spChg chg="add mod">
          <ac:chgData name="דוד מאיר בן זזון" userId="e7612cab-8878-4673-b9da-7c366ac745b2" providerId="ADAL" clId="{CAFF14FF-A4F0-49DC-A460-9E540BD2701A}" dt="2025-11-05T21:25:25.405" v="3981" actId="1076"/>
          <ac:spMkLst>
            <pc:docMk/>
            <pc:sldMk cId="3511411780" sldId="303"/>
            <ac:spMk id="9" creationId="{D3332A90-BB83-BD7D-79DF-00449682BA0D}"/>
          </ac:spMkLst>
        </pc:spChg>
        <pc:picChg chg="add mod">
          <ac:chgData name="דוד מאיר בן זזון" userId="e7612cab-8878-4673-b9da-7c366ac745b2" providerId="ADAL" clId="{CAFF14FF-A4F0-49DC-A460-9E540BD2701A}" dt="2025-11-06T13:37:59.757" v="4114" actId="14100"/>
          <ac:picMkLst>
            <pc:docMk/>
            <pc:sldMk cId="3511411780" sldId="303"/>
            <ac:picMk id="7" creationId="{7F375859-7717-2205-2B72-01C939D45B31}"/>
          </ac:picMkLst>
        </pc:picChg>
        <pc:picChg chg="add mod ord">
          <ac:chgData name="דוד מאיר בן זזון" userId="e7612cab-8878-4673-b9da-7c366ac745b2" providerId="ADAL" clId="{CAFF14FF-A4F0-49DC-A460-9E540BD2701A}" dt="2025-11-05T21:35:27.571" v="4061" actId="171"/>
          <ac:picMkLst>
            <pc:docMk/>
            <pc:sldMk cId="3511411780" sldId="303"/>
            <ac:picMk id="14" creationId="{381EF4EA-5FD3-A3CE-ED71-CA4059341A2C}"/>
          </ac:picMkLst>
        </pc:picChg>
      </pc:sldChg>
      <pc:sldChg chg="addSp delSp modSp add mod ord modAnim">
        <pc:chgData name="דוד מאיר בן זזון" userId="e7612cab-8878-4673-b9da-7c366ac745b2" providerId="ADAL" clId="{CAFF14FF-A4F0-49DC-A460-9E540BD2701A}" dt="2025-11-06T13:38:08.614" v="4116" actId="1076"/>
        <pc:sldMkLst>
          <pc:docMk/>
          <pc:sldMk cId="4182843879" sldId="304"/>
        </pc:sldMkLst>
        <pc:spChg chg="add mod ord">
          <ac:chgData name="דוד מאיר בן זזון" userId="e7612cab-8878-4673-b9da-7c366ac745b2" providerId="ADAL" clId="{CAFF14FF-A4F0-49DC-A460-9E540BD2701A}" dt="2025-11-05T21:36:09.843" v="4066" actId="166"/>
          <ac:spMkLst>
            <pc:docMk/>
            <pc:sldMk cId="4182843879" sldId="304"/>
            <ac:spMk id="3" creationId="{00ABFC7A-2AF0-BC47-EFE9-009C13C6D87A}"/>
          </ac:spMkLst>
        </pc:spChg>
        <pc:spChg chg="add mod">
          <ac:chgData name="דוד מאיר בן זזון" userId="e7612cab-8878-4673-b9da-7c366ac745b2" providerId="ADAL" clId="{CAFF14FF-A4F0-49DC-A460-9E540BD2701A}" dt="2025-11-05T21:31:43.726" v="4049" actId="6549"/>
          <ac:spMkLst>
            <pc:docMk/>
            <pc:sldMk cId="4182843879" sldId="304"/>
            <ac:spMk id="7" creationId="{8689CCC4-AC80-5FA2-2F8B-9C13D9D30121}"/>
          </ac:spMkLst>
        </pc:spChg>
        <pc:spChg chg="mod ord">
          <ac:chgData name="דוד מאיר בן זזון" userId="e7612cab-8878-4673-b9da-7c366ac745b2" providerId="ADAL" clId="{CAFF14FF-A4F0-49DC-A460-9E540BD2701A}" dt="2025-11-05T21:38:51.354" v="4094" actId="20577"/>
          <ac:spMkLst>
            <pc:docMk/>
            <pc:sldMk cId="4182843879" sldId="304"/>
            <ac:spMk id="10" creationId="{0E0E7E27-65DA-6473-E952-65866A54A5AD}"/>
          </ac:spMkLst>
        </pc:spChg>
        <pc:picChg chg="add mod">
          <ac:chgData name="דוד מאיר בן זזון" userId="e7612cab-8878-4673-b9da-7c366ac745b2" providerId="ADAL" clId="{CAFF14FF-A4F0-49DC-A460-9E540BD2701A}" dt="2025-11-06T13:38:08.614" v="4116" actId="1076"/>
          <ac:picMkLst>
            <pc:docMk/>
            <pc:sldMk cId="4182843879" sldId="304"/>
            <ac:picMk id="2" creationId="{D4D0F875-EA8F-A442-B694-2A4B1F569897}"/>
          </ac:picMkLst>
        </pc:picChg>
        <pc:picChg chg="add mod ord">
          <ac:chgData name="דוד מאיר בן זזון" userId="e7612cab-8878-4673-b9da-7c366ac745b2" providerId="ADAL" clId="{CAFF14FF-A4F0-49DC-A460-9E540BD2701A}" dt="2025-11-05T21:36:14.754" v="4067" actId="1076"/>
          <ac:picMkLst>
            <pc:docMk/>
            <pc:sldMk cId="4182843879" sldId="304"/>
            <ac:picMk id="9" creationId="{A7DCEA7A-CB24-5279-3A10-007C03B77DEE}"/>
          </ac:picMkLst>
        </pc:picChg>
      </pc:sldChg>
      <pc:sldChg chg="addSp delSp modSp add mod ord modAnim">
        <pc:chgData name="דוד מאיר בן זזון" userId="e7612cab-8878-4673-b9da-7c366ac745b2" providerId="ADAL" clId="{CAFF14FF-A4F0-49DC-A460-9E540BD2701A}" dt="2025-11-06T13:38:12.262" v="4117"/>
        <pc:sldMkLst>
          <pc:docMk/>
          <pc:sldMk cId="3012700605" sldId="305"/>
        </pc:sldMkLst>
        <pc:spChg chg="add mod">
          <ac:chgData name="דוד מאיר בן זזון" userId="e7612cab-8878-4673-b9da-7c366ac745b2" providerId="ADAL" clId="{CAFF14FF-A4F0-49DC-A460-9E540BD2701A}" dt="2025-11-05T21:38:16.541" v="4087" actId="1076"/>
          <ac:spMkLst>
            <pc:docMk/>
            <pc:sldMk cId="3012700605" sldId="305"/>
            <ac:spMk id="3" creationId="{1FA77D7F-E380-CB5E-292B-DFD07B196995}"/>
          </ac:spMkLst>
        </pc:spChg>
        <pc:picChg chg="add mod">
          <ac:chgData name="דוד מאיר בן זזון" userId="e7612cab-8878-4673-b9da-7c366ac745b2" providerId="ADAL" clId="{CAFF14FF-A4F0-49DC-A460-9E540BD2701A}" dt="2025-11-06T13:38:12.262" v="4117"/>
          <ac:picMkLst>
            <pc:docMk/>
            <pc:sldMk cId="3012700605" sldId="305"/>
            <ac:picMk id="2" creationId="{BC5482BB-29D3-B28C-9A13-7640092B5FFA}"/>
          </ac:picMkLst>
        </pc:picChg>
        <pc:picChg chg="mod">
          <ac:chgData name="דוד מאיר בן זזון" userId="e7612cab-8878-4673-b9da-7c366ac745b2" providerId="ADAL" clId="{CAFF14FF-A4F0-49DC-A460-9E540BD2701A}" dt="2025-11-05T21:38:02.621" v="4084" actId="1076"/>
          <ac:picMkLst>
            <pc:docMk/>
            <pc:sldMk cId="3012700605" sldId="305"/>
            <ac:picMk id="14" creationId="{1EF6CF36-7C6C-D902-21C2-E7D42585407D}"/>
          </ac:picMkLst>
        </pc:picChg>
      </pc:sldChg>
      <pc:sldChg chg="addSp delSp modSp add mod">
        <pc:chgData name="דוד מאיר בן זזון" userId="e7612cab-8878-4673-b9da-7c366ac745b2" providerId="ADAL" clId="{CAFF14FF-A4F0-49DC-A460-9E540BD2701A}" dt="2025-11-18T09:21:38.894" v="4160" actId="1076"/>
        <pc:sldMkLst>
          <pc:docMk/>
          <pc:sldMk cId="1976583514" sldId="306"/>
        </pc:sldMkLst>
        <pc:spChg chg="add mod">
          <ac:chgData name="דוד מאיר בן זזון" userId="e7612cab-8878-4673-b9da-7c366ac745b2" providerId="ADAL" clId="{CAFF14FF-A4F0-49DC-A460-9E540BD2701A}" dt="2025-11-18T09:21:23.230" v="4159"/>
          <ac:spMkLst>
            <pc:docMk/>
            <pc:sldMk cId="1976583514" sldId="306"/>
            <ac:spMk id="4" creationId="{E2436DD9-46E5-3181-3FAA-5B63F139DB07}"/>
          </ac:spMkLst>
        </pc:spChg>
        <pc:spChg chg="mod">
          <ac:chgData name="דוד מאיר בן זזון" userId="e7612cab-8878-4673-b9da-7c366ac745b2" providerId="ADAL" clId="{CAFF14FF-A4F0-49DC-A460-9E540BD2701A}" dt="2025-11-18T09:21:38.894" v="4160" actId="1076"/>
          <ac:spMkLst>
            <pc:docMk/>
            <pc:sldMk cId="1976583514" sldId="306"/>
            <ac:spMk id="11" creationId="{6FE2E833-F925-4F9C-2C40-00F9F6B52C19}"/>
          </ac:spMkLst>
        </pc:spChg>
        <pc:spChg chg="del">
          <ac:chgData name="דוד מאיר בן זזון" userId="e7612cab-8878-4673-b9da-7c366ac745b2" providerId="ADAL" clId="{CAFF14FF-A4F0-49DC-A460-9E540BD2701A}" dt="2025-11-18T09:21:22.270" v="4158" actId="478"/>
          <ac:spMkLst>
            <pc:docMk/>
            <pc:sldMk cId="1976583514" sldId="306"/>
            <ac:spMk id="18" creationId="{1C4E8E67-B012-2BC4-E98C-9F002AE86717}"/>
          </ac:spMkLst>
        </pc:spChg>
        <pc:picChg chg="add mod">
          <ac:chgData name="דוד מאיר בן זזון" userId="e7612cab-8878-4673-b9da-7c366ac745b2" providerId="ADAL" clId="{CAFF14FF-A4F0-49DC-A460-9E540BD2701A}" dt="2025-11-18T09:21:23.230" v="4159"/>
          <ac:picMkLst>
            <pc:docMk/>
            <pc:sldMk cId="1976583514" sldId="306"/>
            <ac:picMk id="6" creationId="{B27B40C5-64C2-BDF7-BC59-3820E224C8CB}"/>
          </ac:picMkLst>
        </pc:picChg>
        <pc:picChg chg="add mod">
          <ac:chgData name="דוד מאיר בן זזון" userId="e7612cab-8878-4673-b9da-7c366ac745b2" providerId="ADAL" clId="{CAFF14FF-A4F0-49DC-A460-9E540BD2701A}" dt="2025-11-18T09:21:23.230" v="4159"/>
          <ac:picMkLst>
            <pc:docMk/>
            <pc:sldMk cId="1976583514" sldId="306"/>
            <ac:picMk id="8" creationId="{D868FDF8-6DF9-6A9A-F777-62AA5E4E20BD}"/>
          </ac:picMkLst>
        </pc:picChg>
        <pc:picChg chg="add mod">
          <ac:chgData name="דוד מאיר בן זזון" userId="e7612cab-8878-4673-b9da-7c366ac745b2" providerId="ADAL" clId="{CAFF14FF-A4F0-49DC-A460-9E540BD2701A}" dt="2025-11-18T09:21:23.230" v="4159"/>
          <ac:picMkLst>
            <pc:docMk/>
            <pc:sldMk cId="1976583514" sldId="306"/>
            <ac:picMk id="10" creationId="{AE37A3A3-EF1D-3AC3-557D-E05FAB35922B}"/>
          </ac:picMkLst>
        </pc:picChg>
        <pc:picChg chg="add mod">
          <ac:chgData name="דוד מאיר בן זזון" userId="e7612cab-8878-4673-b9da-7c366ac745b2" providerId="ADAL" clId="{CAFF14FF-A4F0-49DC-A460-9E540BD2701A}" dt="2025-11-18T09:21:23.230" v="4159"/>
          <ac:picMkLst>
            <pc:docMk/>
            <pc:sldMk cId="1976583514" sldId="306"/>
            <ac:picMk id="12" creationId="{05C9365B-4FD2-6EEC-64A2-57D227175CF5}"/>
          </ac:picMkLst>
        </pc:picChg>
        <pc:picChg chg="mod">
          <ac:chgData name="דוד מאיר בן זזון" userId="e7612cab-8878-4673-b9da-7c366ac745b2" providerId="ADAL" clId="{CAFF14FF-A4F0-49DC-A460-9E540BD2701A}" dt="2025-11-18T09:21:38.894" v="4160" actId="1076"/>
          <ac:picMkLst>
            <pc:docMk/>
            <pc:sldMk cId="1976583514" sldId="306"/>
            <ac:picMk id="14" creationId="{484C148D-4B64-B9D1-BD53-411267119DFC}"/>
          </ac:picMkLst>
        </pc:picChg>
        <pc:picChg chg="add mod">
          <ac:chgData name="דוד מאיר בן זזון" userId="e7612cab-8878-4673-b9da-7c366ac745b2" providerId="ADAL" clId="{CAFF14FF-A4F0-49DC-A460-9E540BD2701A}" dt="2025-11-18T09:21:23.230" v="4159"/>
          <ac:picMkLst>
            <pc:docMk/>
            <pc:sldMk cId="1976583514" sldId="306"/>
            <ac:picMk id="15" creationId="{9531C318-E7F3-D8AC-8ED0-461749D43719}"/>
          </ac:picMkLst>
        </pc:picChg>
        <pc:picChg chg="add mod">
          <ac:chgData name="דוד מאיר בן זזון" userId="e7612cab-8878-4673-b9da-7c366ac745b2" providerId="ADAL" clId="{CAFF14FF-A4F0-49DC-A460-9E540BD2701A}" dt="2025-11-18T09:21:23.230" v="4159"/>
          <ac:picMkLst>
            <pc:docMk/>
            <pc:sldMk cId="1976583514" sldId="306"/>
            <ac:picMk id="16" creationId="{01C1C51A-4237-CD20-26BB-6D2191CE3104}"/>
          </ac:picMkLst>
        </pc:picChg>
        <pc:picChg chg="mod">
          <ac:chgData name="דוד מאיר בן זזון" userId="e7612cab-8878-4673-b9da-7c366ac745b2" providerId="ADAL" clId="{CAFF14FF-A4F0-49DC-A460-9E540BD2701A}" dt="2025-11-18T09:21:38.894" v="4160" actId="1076"/>
          <ac:picMkLst>
            <pc:docMk/>
            <pc:sldMk cId="1976583514" sldId="306"/>
            <ac:picMk id="17" creationId="{49FFC36A-0626-9441-59DB-A2215A109A5B}"/>
          </ac:picMkLst>
        </pc:picChg>
        <pc:picChg chg="del">
          <ac:chgData name="דוד מאיר בן זזון" userId="e7612cab-8878-4673-b9da-7c366ac745b2" providerId="ADAL" clId="{CAFF14FF-A4F0-49DC-A460-9E540BD2701A}" dt="2025-11-18T09:21:22.270" v="4158" actId="478"/>
          <ac:picMkLst>
            <pc:docMk/>
            <pc:sldMk cId="1976583514" sldId="306"/>
            <ac:picMk id="19" creationId="{0CC6BC1A-B064-C30F-4AFB-C3DE5D039BD2}"/>
          </ac:picMkLst>
        </pc:picChg>
        <pc:picChg chg="del">
          <ac:chgData name="דוד מאיר בן זזון" userId="e7612cab-8878-4673-b9da-7c366ac745b2" providerId="ADAL" clId="{CAFF14FF-A4F0-49DC-A460-9E540BD2701A}" dt="2025-11-18T09:21:22.270" v="4158" actId="478"/>
          <ac:picMkLst>
            <pc:docMk/>
            <pc:sldMk cId="1976583514" sldId="306"/>
            <ac:picMk id="20" creationId="{EF786D4C-21AA-8180-DD8A-3AC0D4F979D6}"/>
          </ac:picMkLst>
        </pc:picChg>
        <pc:picChg chg="del">
          <ac:chgData name="דוד מאיר בן זזון" userId="e7612cab-8878-4673-b9da-7c366ac745b2" providerId="ADAL" clId="{CAFF14FF-A4F0-49DC-A460-9E540BD2701A}" dt="2025-11-18T09:21:22.270" v="4158" actId="478"/>
          <ac:picMkLst>
            <pc:docMk/>
            <pc:sldMk cId="1976583514" sldId="306"/>
            <ac:picMk id="21" creationId="{A4B2A8A7-8175-6C8F-1E0B-244D2575C102}"/>
          </ac:picMkLst>
        </pc:picChg>
        <pc:picChg chg="del">
          <ac:chgData name="דוד מאיר בן זזון" userId="e7612cab-8878-4673-b9da-7c366ac745b2" providerId="ADAL" clId="{CAFF14FF-A4F0-49DC-A460-9E540BD2701A}" dt="2025-11-18T09:21:22.270" v="4158" actId="478"/>
          <ac:picMkLst>
            <pc:docMk/>
            <pc:sldMk cId="1976583514" sldId="306"/>
            <ac:picMk id="22" creationId="{B03A015A-4046-7A89-81C0-79035921180B}"/>
          </ac:picMkLst>
        </pc:picChg>
        <pc:picChg chg="del">
          <ac:chgData name="דוד מאיר בן זזון" userId="e7612cab-8878-4673-b9da-7c366ac745b2" providerId="ADAL" clId="{CAFF14FF-A4F0-49DC-A460-9E540BD2701A}" dt="2025-11-18T09:21:22.270" v="4158" actId="478"/>
          <ac:picMkLst>
            <pc:docMk/>
            <pc:sldMk cId="1976583514" sldId="306"/>
            <ac:picMk id="23" creationId="{031D7D47-C287-51B9-DAE8-A33E82B5B91F}"/>
          </ac:picMkLst>
        </pc:picChg>
        <pc:picChg chg="del">
          <ac:chgData name="דוד מאיר בן זזון" userId="e7612cab-8878-4673-b9da-7c366ac745b2" providerId="ADAL" clId="{CAFF14FF-A4F0-49DC-A460-9E540BD2701A}" dt="2025-11-18T09:21:22.270" v="4158" actId="478"/>
          <ac:picMkLst>
            <pc:docMk/>
            <pc:sldMk cId="1976583514" sldId="306"/>
            <ac:picMk id="24" creationId="{60F513C3-BA1F-D1E6-872C-50148808C17E}"/>
          </ac:picMkLst>
        </pc:picChg>
        <pc:picChg chg="del">
          <ac:chgData name="דוד מאיר בן זזון" userId="e7612cab-8878-4673-b9da-7c366ac745b2" providerId="ADAL" clId="{CAFF14FF-A4F0-49DC-A460-9E540BD2701A}" dt="2025-11-18T09:21:22.270" v="4158" actId="478"/>
          <ac:picMkLst>
            <pc:docMk/>
            <pc:sldMk cId="1976583514" sldId="306"/>
            <ac:picMk id="25" creationId="{3881C839-7779-6537-2DEE-F30DBC0454DC}"/>
          </ac:picMkLst>
        </pc:picChg>
        <pc:picChg chg="add mod">
          <ac:chgData name="דוד מאיר בן זזון" userId="e7612cab-8878-4673-b9da-7c366ac745b2" providerId="ADAL" clId="{CAFF14FF-A4F0-49DC-A460-9E540BD2701A}" dt="2025-11-18T09:21:23.230" v="4159"/>
          <ac:picMkLst>
            <pc:docMk/>
            <pc:sldMk cId="1976583514" sldId="306"/>
            <ac:picMk id="26" creationId="{E5250F0B-74B9-EB63-2472-53A0243C806B}"/>
          </ac:picMkLst>
        </pc:picChg>
      </pc:sldChg>
      <pc:sldMasterChg chg="modTransition modSldLayout">
        <pc:chgData name="דוד מאיר בן זזון" userId="e7612cab-8878-4673-b9da-7c366ac745b2" providerId="ADAL" clId="{CAFF14FF-A4F0-49DC-A460-9E540BD2701A}" dt="2025-10-29T10:25:42.984" v="1344"/>
        <pc:sldMasterMkLst>
          <pc:docMk/>
          <pc:sldMasterMk cId="3789235093" sldId="2147483648"/>
        </pc:sldMasterMkLst>
        <pc:sldLayoutChg chg="modTransition">
          <pc:chgData name="דוד מאיר בן זזון" userId="e7612cab-8878-4673-b9da-7c366ac745b2" providerId="ADAL" clId="{CAFF14FF-A4F0-49DC-A460-9E540BD2701A}" dt="2025-10-29T10:25:42.984" v="1344"/>
          <pc:sldLayoutMkLst>
            <pc:docMk/>
            <pc:sldMasterMk cId="3789235093" sldId="2147483648"/>
            <pc:sldLayoutMk cId="2411499920" sldId="2147483649"/>
          </pc:sldLayoutMkLst>
        </pc:sldLayoutChg>
        <pc:sldLayoutChg chg="modTransition">
          <pc:chgData name="דוד מאיר בן זזון" userId="e7612cab-8878-4673-b9da-7c366ac745b2" providerId="ADAL" clId="{CAFF14FF-A4F0-49DC-A460-9E540BD2701A}" dt="2025-10-29T10:25:42.984" v="1344"/>
          <pc:sldLayoutMkLst>
            <pc:docMk/>
            <pc:sldMasterMk cId="3789235093" sldId="2147483648"/>
            <pc:sldLayoutMk cId="1180316367" sldId="2147483650"/>
          </pc:sldLayoutMkLst>
        </pc:sldLayoutChg>
        <pc:sldLayoutChg chg="modTransition">
          <pc:chgData name="דוד מאיר בן זזון" userId="e7612cab-8878-4673-b9da-7c366ac745b2" providerId="ADAL" clId="{CAFF14FF-A4F0-49DC-A460-9E540BD2701A}" dt="2025-10-29T10:25:42.984" v="1344"/>
          <pc:sldLayoutMkLst>
            <pc:docMk/>
            <pc:sldMasterMk cId="3789235093" sldId="2147483648"/>
            <pc:sldLayoutMk cId="609176266" sldId="2147483651"/>
          </pc:sldLayoutMkLst>
        </pc:sldLayoutChg>
        <pc:sldLayoutChg chg="modTransition">
          <pc:chgData name="דוד מאיר בן זזון" userId="e7612cab-8878-4673-b9da-7c366ac745b2" providerId="ADAL" clId="{CAFF14FF-A4F0-49DC-A460-9E540BD2701A}" dt="2025-10-29T10:25:42.984" v="1344"/>
          <pc:sldLayoutMkLst>
            <pc:docMk/>
            <pc:sldMasterMk cId="3789235093" sldId="2147483648"/>
            <pc:sldLayoutMk cId="850529152" sldId="2147483652"/>
          </pc:sldLayoutMkLst>
        </pc:sldLayoutChg>
        <pc:sldLayoutChg chg="modTransition">
          <pc:chgData name="דוד מאיר בן זזון" userId="e7612cab-8878-4673-b9da-7c366ac745b2" providerId="ADAL" clId="{CAFF14FF-A4F0-49DC-A460-9E540BD2701A}" dt="2025-10-29T10:25:42.984" v="1344"/>
          <pc:sldLayoutMkLst>
            <pc:docMk/>
            <pc:sldMasterMk cId="3789235093" sldId="2147483648"/>
            <pc:sldLayoutMk cId="427784102" sldId="2147483653"/>
          </pc:sldLayoutMkLst>
        </pc:sldLayoutChg>
        <pc:sldLayoutChg chg="modTransition">
          <pc:chgData name="דוד מאיר בן זזון" userId="e7612cab-8878-4673-b9da-7c366ac745b2" providerId="ADAL" clId="{CAFF14FF-A4F0-49DC-A460-9E540BD2701A}" dt="2025-10-29T10:25:42.984" v="1344"/>
          <pc:sldLayoutMkLst>
            <pc:docMk/>
            <pc:sldMasterMk cId="3789235093" sldId="2147483648"/>
            <pc:sldLayoutMk cId="3172343533" sldId="2147483654"/>
          </pc:sldLayoutMkLst>
        </pc:sldLayoutChg>
        <pc:sldLayoutChg chg="modTransition">
          <pc:chgData name="דוד מאיר בן זזון" userId="e7612cab-8878-4673-b9da-7c366ac745b2" providerId="ADAL" clId="{CAFF14FF-A4F0-49DC-A460-9E540BD2701A}" dt="2025-10-29T10:25:42.984" v="1344"/>
          <pc:sldLayoutMkLst>
            <pc:docMk/>
            <pc:sldMasterMk cId="3789235093" sldId="2147483648"/>
            <pc:sldLayoutMk cId="2196714980" sldId="2147483655"/>
          </pc:sldLayoutMkLst>
        </pc:sldLayoutChg>
        <pc:sldLayoutChg chg="modTransition">
          <pc:chgData name="דוד מאיר בן זזון" userId="e7612cab-8878-4673-b9da-7c366ac745b2" providerId="ADAL" clId="{CAFF14FF-A4F0-49DC-A460-9E540BD2701A}" dt="2025-10-29T10:25:42.984" v="1344"/>
          <pc:sldLayoutMkLst>
            <pc:docMk/>
            <pc:sldMasterMk cId="3789235093" sldId="2147483648"/>
            <pc:sldLayoutMk cId="2045432796" sldId="2147483656"/>
          </pc:sldLayoutMkLst>
        </pc:sldLayoutChg>
        <pc:sldLayoutChg chg="modTransition">
          <pc:chgData name="דוד מאיר בן זזון" userId="e7612cab-8878-4673-b9da-7c366ac745b2" providerId="ADAL" clId="{CAFF14FF-A4F0-49DC-A460-9E540BD2701A}" dt="2025-10-29T10:25:42.984" v="1344"/>
          <pc:sldLayoutMkLst>
            <pc:docMk/>
            <pc:sldMasterMk cId="3789235093" sldId="2147483648"/>
            <pc:sldLayoutMk cId="318174329" sldId="2147483657"/>
          </pc:sldLayoutMkLst>
        </pc:sldLayoutChg>
        <pc:sldLayoutChg chg="modTransition">
          <pc:chgData name="דוד מאיר בן זזון" userId="e7612cab-8878-4673-b9da-7c366ac745b2" providerId="ADAL" clId="{CAFF14FF-A4F0-49DC-A460-9E540BD2701A}" dt="2025-10-29T10:25:42.984" v="1344"/>
          <pc:sldLayoutMkLst>
            <pc:docMk/>
            <pc:sldMasterMk cId="3789235093" sldId="2147483648"/>
            <pc:sldLayoutMk cId="594449144" sldId="2147483658"/>
          </pc:sldLayoutMkLst>
        </pc:sldLayoutChg>
        <pc:sldLayoutChg chg="modTransition">
          <pc:chgData name="דוד מאיר בן זזון" userId="e7612cab-8878-4673-b9da-7c366ac745b2" providerId="ADAL" clId="{CAFF14FF-A4F0-49DC-A460-9E540BD2701A}" dt="2025-10-29T10:25:42.984" v="1344"/>
          <pc:sldLayoutMkLst>
            <pc:docMk/>
            <pc:sldMasterMk cId="3789235093" sldId="2147483648"/>
            <pc:sldLayoutMk cId="1077437259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B3EE2B4-1F77-467F-ACCC-82A386CA977A}" type="datetimeFigureOut">
              <a:rPr lang="he-IL" smtClean="0"/>
              <a:t>כ"ו/חשון/תשפ"ו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89FF2B6-301C-4026-9BF6-716CBA6FD21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73609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FF2B6-301C-4026-9BF6-716CBA6FD21C}" type="slidenum">
              <a:rPr lang="he-IL" smtClean="0"/>
              <a:t>33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88950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FF2B6-301C-4026-9BF6-716CBA6FD21C}" type="slidenum">
              <a:rPr lang="he-IL" smtClean="0"/>
              <a:t>44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96164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10D6D3A-BF6D-7228-838B-E85546329E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17CECB5A-C1ED-AF7A-B168-4ED9CCA413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A1E9AB8-EACC-A3EA-E358-6A5F70C9B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D6C99-02BC-4F51-853D-64DD8B55406C}" type="datetimeFigureOut">
              <a:rPr lang="he-IL" smtClean="0"/>
              <a:t>כ"ו/חשון/תשפ"ו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1D892770-0089-03C5-BA5A-7EF32BD86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B0283A38-2EF6-3813-A2A4-758B762AD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CD66E-0F74-4087-BCD7-EE9AF842E53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114999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D63AA17-B7DB-FF19-7478-3CB54692C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ECA73702-8CD4-0C90-C918-F6A4B7E95C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ACC9B4F-E620-337D-586C-6520C5DD8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D6C99-02BC-4F51-853D-64DD8B55406C}" type="datetimeFigureOut">
              <a:rPr lang="he-IL" smtClean="0"/>
              <a:t>כ"ו/חשון/תשפ"ו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78992780-2E3D-5403-B058-E6FCAA133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742D498C-9C07-8A2A-ACCE-0A3F07CB8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CD66E-0F74-4087-BCD7-EE9AF842E53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944491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9350C5D5-31DE-751A-ABE6-F4D7147A59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32CE600A-DE78-DB67-3062-74400A02C3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1A460DA-64DB-B115-6CEF-17FE73F3F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D6C99-02BC-4F51-853D-64DD8B55406C}" type="datetimeFigureOut">
              <a:rPr lang="he-IL" smtClean="0"/>
              <a:t>כ"ו/חשון/תשפ"ו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AA6E6F1-4181-8AB4-3978-667EF9F79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87D49AD-68F0-710E-3B18-53BE5C5FD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CD66E-0F74-4087-BCD7-EE9AF842E53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774372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E3D9404-7E3E-0865-4329-0D41EE631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3F12728-D445-1961-5EB4-AE5DD43BFD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5112F8DB-E07E-2F53-1143-BE9EBA49A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D6C99-02BC-4F51-853D-64DD8B55406C}" type="datetimeFigureOut">
              <a:rPr lang="he-IL" smtClean="0"/>
              <a:t>כ"ו/חשון/תשפ"ו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80CA699F-2F67-C164-D606-589F2EFC4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E7EAE3A2-8385-26C1-9021-BE5B83286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CD66E-0F74-4087-BCD7-EE9AF842E53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80316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7B9D550-D1BA-9E74-8BEC-0B0521BDE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98A30399-803D-6B00-8D23-6F5D46182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131DCA9-9F73-F612-8958-35DEBF90B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D6C99-02BC-4F51-853D-64DD8B55406C}" type="datetimeFigureOut">
              <a:rPr lang="he-IL" smtClean="0"/>
              <a:t>כ"ו/חשון/תשפ"ו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291BB43-992D-DCBD-2F21-E8F1E8395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558DA757-8C38-8F1F-AEAE-F5085E6BB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CD66E-0F74-4087-BCD7-EE9AF842E53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09176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29EACBD-0822-79E2-7E7A-40E427F07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DD82843-EFE8-E10D-ABC5-7C7AA1988E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F1B29F84-0B74-599C-B803-435B91F037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905A6098-27DD-3D10-D465-29511C9C2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D6C99-02BC-4F51-853D-64DD8B55406C}" type="datetimeFigureOut">
              <a:rPr lang="he-IL" smtClean="0"/>
              <a:t>כ"ו/חשון/תשפ"ו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6266C66F-BBEA-C128-A729-079D53C80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B239C2D5-F948-1C98-4BEE-3C6A6D22C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CD66E-0F74-4087-BCD7-EE9AF842E53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50529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194D11B-6EB7-1E89-2245-785999A02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65971518-1418-83F6-2E7D-9DF4B80A8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DA2BE903-0FD6-1F44-2B23-2FA4DFD242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F5ED2CF5-C961-C7AD-0DD2-A4DC3ED234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E8AD9687-9104-64B6-D40E-99D43ABAAD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5B7D0FEB-C6F7-C3EE-99F2-44B290AB1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D6C99-02BC-4F51-853D-64DD8B55406C}" type="datetimeFigureOut">
              <a:rPr lang="he-IL" smtClean="0"/>
              <a:t>כ"ו/חשון/תשפ"ו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5EE98B09-0D68-0D57-C651-068D45D5C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054F366D-8397-2A62-CB96-431AA7652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CD66E-0F74-4087-BCD7-EE9AF842E53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7784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29F68CD-5F0A-2D4C-412B-1FA2804E2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A1CD138F-7829-BC01-6EDA-BC3ADEF7D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D6C99-02BC-4F51-853D-64DD8B55406C}" type="datetimeFigureOut">
              <a:rPr lang="he-IL" smtClean="0"/>
              <a:t>כ"ו/חשון/תשפ"ו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335610E9-F26F-6B2B-3B65-A9CE80213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76011BC5-F82E-1777-8DB5-C793F950F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CD66E-0F74-4087-BCD7-EE9AF842E53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72343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3FFEC42C-A817-6706-0DF7-36D3BA04F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D6C99-02BC-4F51-853D-64DD8B55406C}" type="datetimeFigureOut">
              <a:rPr lang="he-IL" smtClean="0"/>
              <a:t>כ"ו/חשון/תשפ"ו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30F68920-8CF9-AF1D-5792-8728C133F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1FFB670F-4B31-2543-AD2D-6456E6330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CD66E-0F74-4087-BCD7-EE9AF842E53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96714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79C0020-830F-9ECB-09F4-C421A7DC7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E490CD42-225B-9AB6-DF21-B78C3207A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0877BE6C-7E67-8D44-2A72-79C2F8F4FD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B88CC94A-2A1D-98AD-07B2-DED0901BC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D6C99-02BC-4F51-853D-64DD8B55406C}" type="datetimeFigureOut">
              <a:rPr lang="he-IL" smtClean="0"/>
              <a:t>כ"ו/חשון/תשפ"ו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8BEF0C9F-F69B-60CE-DE3F-7E16662A1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FB46C0F5-EB0A-3C02-667D-2DA0A942E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CD66E-0F74-4087-BCD7-EE9AF842E53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454327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E5237C0-5684-FFE7-2E5F-63D920CFC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4905A8ED-33D0-3E1B-D8E1-59D3475FC8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A27CB145-B5AC-0DAD-EE9B-0619CA7D48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DEDAC071-EE64-1144-EEF7-32AABD360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D6C99-02BC-4F51-853D-64DD8B55406C}" type="datetimeFigureOut">
              <a:rPr lang="he-IL" smtClean="0"/>
              <a:t>כ"ו/חשון/תשפ"ו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D20220A1-E3F1-77D9-6F05-E191F992B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6F49B35E-3F80-3496-2666-3114F162B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CD66E-0F74-4087-BCD7-EE9AF842E53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8174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F9D35E1C-065A-0541-CDE2-A0BA9901F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C92DCD10-F820-732D-241F-9D314A6F8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62539DA-366A-3B9A-E052-FF614C9919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3D6C99-02BC-4F51-853D-64DD8B55406C}" type="datetimeFigureOut">
              <a:rPr lang="he-IL" smtClean="0"/>
              <a:t>כ"ו/חשון/תשפ"ו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64EFD14E-6920-EB1A-10F0-32E30F2A0E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9C969AE9-A525-1436-36AD-66A2456241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CCD66E-0F74-4087-BCD7-EE9AF842E53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89235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sv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6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F969ADE2-017D-6CD4-E648-A1A85842DC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068772"/>
            <a:ext cx="10506456" cy="1110868"/>
          </a:xfrm>
        </p:spPr>
        <p:txBody>
          <a:bodyPr>
            <a:normAutofit/>
          </a:bodyPr>
          <a:lstStyle/>
          <a:p>
            <a:r>
              <a:rPr lang="he-IL" sz="5200" dirty="0">
                <a:latin typeface="Assistant" panose="00000500000000000000" pitchFamily="2" charset="-79"/>
                <a:cs typeface="Assistant" panose="00000500000000000000" pitchFamily="2" charset="-79"/>
              </a:rPr>
              <a:t>ייאוש שלא מדעת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8CA83657-59A6-652E-A524-FAEC3AE339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5358142"/>
            <a:ext cx="10506456" cy="764161"/>
          </a:xfrm>
        </p:spPr>
        <p:txBody>
          <a:bodyPr>
            <a:normAutofit/>
          </a:bodyPr>
          <a:lstStyle/>
          <a:p>
            <a:r>
              <a:rPr lang="he-IL" sz="1900" dirty="0">
                <a:latin typeface="Assistant" panose="00000500000000000000" pitchFamily="2" charset="-79"/>
                <a:cs typeface="Assistant" panose="00000500000000000000" pitchFamily="2" charset="-79"/>
              </a:rPr>
              <a:t>בבא מציעא </a:t>
            </a:r>
            <a:r>
              <a:rPr lang="he-IL" sz="1900" dirty="0" err="1">
                <a:latin typeface="Assistant" panose="00000500000000000000" pitchFamily="2" charset="-79"/>
                <a:cs typeface="Assistant" panose="00000500000000000000" pitchFamily="2" charset="-79"/>
              </a:rPr>
              <a:t>כא</a:t>
            </a:r>
            <a:r>
              <a:rPr lang="he-IL" sz="1900" dirty="0">
                <a:latin typeface="Assistant" panose="00000500000000000000" pitchFamily="2" charset="-79"/>
                <a:cs typeface="Assistant" panose="00000500000000000000" pitchFamily="2" charset="-79"/>
              </a:rPr>
              <a:t> ע"ב – </a:t>
            </a:r>
            <a:r>
              <a:rPr lang="he-IL" sz="1900" dirty="0" err="1">
                <a:latin typeface="Assistant" panose="00000500000000000000" pitchFamily="2" charset="-79"/>
                <a:cs typeface="Assistant" panose="00000500000000000000" pitchFamily="2" charset="-79"/>
              </a:rPr>
              <a:t>כב</a:t>
            </a:r>
            <a:r>
              <a:rPr lang="he-IL" sz="1900" dirty="0">
                <a:latin typeface="Assistant" panose="00000500000000000000" pitchFamily="2" charset="-79"/>
                <a:cs typeface="Assistant" panose="00000500000000000000" pitchFamily="2" charset="-79"/>
              </a:rPr>
              <a:t> ע"א</a:t>
            </a:r>
          </a:p>
          <a:p>
            <a:r>
              <a:rPr lang="he-IL" sz="1900" dirty="0">
                <a:latin typeface="Assistant" panose="00000500000000000000" pitchFamily="2" charset="-79"/>
                <a:cs typeface="Assistant" panose="00000500000000000000" pitchFamily="2" charset="-79"/>
              </a:rPr>
              <a:t>הרב דוד בן זזון</a:t>
            </a:r>
          </a:p>
        </p:txBody>
      </p:sp>
      <p:pic>
        <p:nvPicPr>
          <p:cNvPr id="4" name="תמונה 3" descr="תמונה שמכילה קרקע, בחוץ, חומרי בניין, סלע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3B442D91-2AC6-9DD7-200B-2E5821276F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" b="366"/>
          <a:stretch>
            <a:fillRect/>
          </a:stretch>
        </p:blipFill>
        <p:spPr>
          <a:xfrm>
            <a:off x="182787" y="171715"/>
            <a:ext cx="2827865" cy="3731891"/>
          </a:xfrm>
          <a:prstGeom prst="rect">
            <a:avLst/>
          </a:prstGeom>
        </p:spPr>
      </p:pic>
      <p:pic>
        <p:nvPicPr>
          <p:cNvPr id="7" name="תמונה 6" descr="תמונה שמכילה אדם, לבוש, הנעלה, קרקע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33B7161A-E2D7-C6CA-F055-9EF98C58C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1909"/>
          <a:stretch>
            <a:fillRect/>
          </a:stretch>
        </p:blipFill>
        <p:spPr>
          <a:xfrm>
            <a:off x="3180760" y="171715"/>
            <a:ext cx="2827865" cy="3731891"/>
          </a:xfrm>
          <a:prstGeom prst="rect">
            <a:avLst/>
          </a:prstGeom>
        </p:spPr>
      </p:pic>
      <p:pic>
        <p:nvPicPr>
          <p:cNvPr id="5" name="תמונה 4" descr="תמונה שמכילה אדם, לבוש, פני אדם, בחוץ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70B0EDA6-7288-13E1-FAFE-212754E576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1909"/>
          <a:stretch>
            <a:fillRect/>
          </a:stretch>
        </p:blipFill>
        <p:spPr>
          <a:xfrm>
            <a:off x="6178733" y="171715"/>
            <a:ext cx="2827865" cy="3731891"/>
          </a:xfrm>
          <a:prstGeom prst="rect">
            <a:avLst/>
          </a:prstGeom>
        </p:spPr>
      </p:pic>
      <p:pic>
        <p:nvPicPr>
          <p:cNvPr id="6" name="תמונה 5" descr="תמונה שמכילה תמונה, דשא, ציור, אדם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93BF3C54-B59F-292D-AE83-91981B91C1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0" r="-2" b="6628"/>
          <a:stretch>
            <a:fillRect/>
          </a:stretch>
        </p:blipFill>
        <p:spPr>
          <a:xfrm>
            <a:off x="9176706" y="171715"/>
            <a:ext cx="2827865" cy="3731891"/>
          </a:xfrm>
          <a:prstGeom prst="rect">
            <a:avLst/>
          </a:prstGeom>
        </p:spPr>
      </p:pic>
      <p:sp>
        <p:nvSpPr>
          <p:cNvPr id="8" name="אליפסה 7">
            <a:extLst>
              <a:ext uri="{FF2B5EF4-FFF2-40B4-BE49-F238E27FC236}">
                <a16:creationId xmlns:a16="http://schemas.microsoft.com/office/drawing/2014/main" id="{025B4B95-CC12-7A7E-CF8D-336C4E7E02C6}"/>
              </a:ext>
            </a:extLst>
          </p:cNvPr>
          <p:cNvSpPr/>
          <p:nvPr/>
        </p:nvSpPr>
        <p:spPr>
          <a:xfrm>
            <a:off x="1331089" y="2071867"/>
            <a:ext cx="590308" cy="4282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890290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B33F2-E7F3-C4F0-679D-A08760F7D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1D5FBE1D-6539-CD23-813C-2B5E51A36726}"/>
              </a:ext>
            </a:extLst>
          </p:cNvPr>
          <p:cNvSpPr txBox="1"/>
          <p:nvPr/>
        </p:nvSpPr>
        <p:spPr>
          <a:xfrm>
            <a:off x="1944327" y="1052922"/>
            <a:ext cx="8111613" cy="11428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he-IL" dirty="0"/>
              <a:t>המוצא מעות בבתי כנסיות ובבתי מדרשות ובכל מקום שהרבים </a:t>
            </a:r>
            <a:r>
              <a:rPr lang="he-IL" dirty="0" err="1"/>
              <a:t>מצויין</a:t>
            </a:r>
            <a:r>
              <a:rPr lang="he-IL" dirty="0"/>
              <a:t> שם, </a:t>
            </a:r>
            <a:r>
              <a:rPr lang="he-IL" b="1" dirty="0"/>
              <a:t>הרי אלו שלו </a:t>
            </a:r>
            <a:r>
              <a:rPr lang="he-IL" dirty="0"/>
              <a:t>– מפני שהבעלים </a:t>
            </a:r>
            <a:r>
              <a:rPr lang="he-IL" dirty="0" err="1"/>
              <a:t>מתיאשין</a:t>
            </a:r>
            <a:r>
              <a:rPr lang="he-IL" dirty="0"/>
              <a:t> מהן</a:t>
            </a: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3EDFD2FC-4125-C86F-6BB7-D851C5D93ABD}"/>
              </a:ext>
            </a:extLst>
          </p:cNvPr>
          <p:cNvSpPr txBox="1"/>
          <p:nvPr/>
        </p:nvSpPr>
        <p:spPr>
          <a:xfrm>
            <a:off x="4415162" y="87447"/>
            <a:ext cx="3736260" cy="707886"/>
          </a:xfrm>
          <a:prstGeom prst="rect">
            <a:avLst/>
          </a:prstGeom>
          <a:solidFill>
            <a:srgbClr val="FFFF66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48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sz="2000" dirty="0"/>
              <a:t>(סימן </a:t>
            </a:r>
            <a:r>
              <a:rPr lang="he-IL" sz="2000" dirty="0" err="1"/>
              <a:t>פמג"ש</a:t>
            </a:r>
            <a:r>
              <a:rPr lang="he-IL" sz="2000" dirty="0"/>
              <a:t> </a:t>
            </a:r>
            <a:r>
              <a:rPr lang="he-IL" sz="4000" dirty="0" err="1"/>
              <a:t>מ</a:t>
            </a:r>
            <a:r>
              <a:rPr lang="he-IL" sz="2000" dirty="0" err="1"/>
              <a:t>מקגט"י</a:t>
            </a:r>
            <a:r>
              <a:rPr lang="he-IL" sz="2000" dirty="0"/>
              <a:t> </a:t>
            </a:r>
            <a:r>
              <a:rPr lang="he-IL" sz="2000" dirty="0" err="1"/>
              <a:t>ככסע"ז</a:t>
            </a:r>
            <a:r>
              <a:rPr lang="he-IL" sz="2000" dirty="0"/>
              <a:t>) 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270E2230-0591-A500-6A27-CF45C4857086}"/>
              </a:ext>
            </a:extLst>
          </p:cNvPr>
          <p:cNvSpPr txBox="1"/>
          <p:nvPr/>
        </p:nvSpPr>
        <p:spPr>
          <a:xfrm>
            <a:off x="10247673" y="1052922"/>
            <a:ext cx="1317522" cy="461665"/>
          </a:xfrm>
          <a:prstGeom prst="rect">
            <a:avLst/>
          </a:prstGeom>
          <a:solidFill>
            <a:srgbClr val="99FF66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he-IL" sz="2400" dirty="0">
                <a:latin typeface="Assistant" panose="00000500000000000000" pitchFamily="2" charset="-79"/>
                <a:cs typeface="Assistant" panose="00000500000000000000" pitchFamily="2" charset="-79"/>
              </a:rPr>
              <a:t>תא שמע 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C1279AFC-C337-46AC-7A65-C7839FC1BB64}"/>
              </a:ext>
            </a:extLst>
          </p:cNvPr>
          <p:cNvSpPr txBox="1"/>
          <p:nvPr/>
        </p:nvSpPr>
        <p:spPr>
          <a:xfrm>
            <a:off x="5919018" y="4045602"/>
            <a:ext cx="4136921" cy="1142877"/>
          </a:xfrm>
          <a:prstGeom prst="rect">
            <a:avLst/>
          </a:prstGeom>
          <a:solidFill>
            <a:srgbClr val="F0FDC5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אמר רבי יצחק: </a:t>
            </a:r>
          </a:p>
          <a:p>
            <a:r>
              <a:rPr lang="he-IL" dirty="0"/>
              <a:t>אדם עשוי למשמש בכיסו בכל שעה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19140487-0E78-3279-91C7-D6FF09383773}"/>
              </a:ext>
            </a:extLst>
          </p:cNvPr>
          <p:cNvSpPr txBox="1"/>
          <p:nvPr/>
        </p:nvSpPr>
        <p:spPr>
          <a:xfrm>
            <a:off x="7081683" y="2350734"/>
            <a:ext cx="2974257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והא לא ידע </a:t>
            </a:r>
            <a:r>
              <a:rPr lang="he-IL" dirty="0" err="1"/>
              <a:t>דנפל</a:t>
            </a:r>
            <a:r>
              <a:rPr lang="he-IL" dirty="0"/>
              <a:t> מיניה</a:t>
            </a:r>
          </a:p>
        </p:txBody>
      </p:sp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D43599F4-8EF7-16CE-04EA-1C8344F9C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8329879">
            <a:off x="6935253" y="2053385"/>
            <a:ext cx="2746368" cy="2751229"/>
          </a:xfrm>
          <a:prstGeom prst="rect">
            <a:avLst/>
          </a:prstGeom>
        </p:spPr>
      </p:pic>
      <p:pic>
        <p:nvPicPr>
          <p:cNvPr id="12" name="תמונה 11" descr="תמונה שמכילה אדם, לבוש, פני אדם, בחוץ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3676D932-1021-0665-5912-90C86EF09A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119" y="2808854"/>
            <a:ext cx="1950993" cy="2926489"/>
          </a:xfrm>
          <a:prstGeom prst="rect">
            <a:avLst/>
          </a:prstGeom>
        </p:spPr>
      </p:pic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38255537-C23A-C171-E1A3-9B5E3E19C037}"/>
              </a:ext>
            </a:extLst>
          </p:cNvPr>
          <p:cNvSpPr txBox="1"/>
          <p:nvPr/>
        </p:nvSpPr>
        <p:spPr>
          <a:xfrm>
            <a:off x="2308119" y="6401221"/>
            <a:ext cx="2438400" cy="36933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lumOff val="50000"/>
                  <a:tint val="66000"/>
                  <a:satMod val="160000"/>
                </a:schemeClr>
              </a:gs>
              <a:gs pos="50000">
                <a:schemeClr val="tx2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2">
                  <a:lumMod val="50000"/>
                  <a:lumOff val="5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he-IL" b="1" dirty="0">
                <a:latin typeface="Assistant" panose="00000500000000000000" pitchFamily="2" charset="-79"/>
                <a:cs typeface="Assistant" panose="00000500000000000000" pitchFamily="2" charset="-79"/>
              </a:rPr>
              <a:t>ורבא</a:t>
            </a:r>
            <a:r>
              <a:rPr lang="he-IL" dirty="0">
                <a:latin typeface="Assistant" panose="00000500000000000000" pitchFamily="2" charset="-79"/>
                <a:cs typeface="Assistant" panose="00000500000000000000" pitchFamily="2" charset="-79"/>
              </a:rPr>
              <a:t> אמר הוי </a:t>
            </a:r>
            <a:r>
              <a:rPr lang="he-IL" dirty="0" err="1">
                <a:latin typeface="Assistant" panose="00000500000000000000" pitchFamily="2" charset="-79"/>
                <a:cs typeface="Assistant" panose="00000500000000000000" pitchFamily="2" charset="-79"/>
              </a:rPr>
              <a:t>יאוש</a:t>
            </a:r>
            <a:r>
              <a:rPr lang="he-IL" dirty="0">
                <a:latin typeface="Assistant" panose="00000500000000000000" pitchFamily="2" charset="-79"/>
                <a:cs typeface="Assistant" panose="00000500000000000000" pitchFamily="2" charset="-79"/>
              </a:rPr>
              <a:t> </a:t>
            </a:r>
          </a:p>
        </p:txBody>
      </p:sp>
      <p:pic>
        <p:nvPicPr>
          <p:cNvPr id="23" name="תמונה 22">
            <a:extLst>
              <a:ext uri="{FF2B5EF4-FFF2-40B4-BE49-F238E27FC236}">
                <a16:creationId xmlns:a16="http://schemas.microsoft.com/office/drawing/2014/main" id="{3C622FEE-B175-3ABC-F600-32DEBF09A5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7935" y="5812031"/>
            <a:ext cx="269927" cy="565355"/>
          </a:xfrm>
          <a:prstGeom prst="rect">
            <a:avLst/>
          </a:prstGeom>
        </p:spPr>
      </p:pic>
      <p:pic>
        <p:nvPicPr>
          <p:cNvPr id="24" name="תמונה 23">
            <a:extLst>
              <a:ext uri="{FF2B5EF4-FFF2-40B4-BE49-F238E27FC236}">
                <a16:creationId xmlns:a16="http://schemas.microsoft.com/office/drawing/2014/main" id="{2F6A01AA-4F38-7CF4-CF3D-9586629A09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0026" y="5812032"/>
            <a:ext cx="269927" cy="565355"/>
          </a:xfrm>
          <a:prstGeom prst="rect">
            <a:avLst/>
          </a:prstGeom>
        </p:spPr>
      </p:pic>
      <p:pic>
        <p:nvPicPr>
          <p:cNvPr id="25" name="תמונה 24">
            <a:extLst>
              <a:ext uri="{FF2B5EF4-FFF2-40B4-BE49-F238E27FC236}">
                <a16:creationId xmlns:a16="http://schemas.microsoft.com/office/drawing/2014/main" id="{E23B1A53-B166-767E-163F-E17D779610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1612" y="5805078"/>
            <a:ext cx="269927" cy="565355"/>
          </a:xfrm>
          <a:prstGeom prst="rect">
            <a:avLst/>
          </a:prstGeom>
        </p:spPr>
      </p:pic>
      <p:pic>
        <p:nvPicPr>
          <p:cNvPr id="26" name="תמונה 25">
            <a:extLst>
              <a:ext uri="{FF2B5EF4-FFF2-40B4-BE49-F238E27FC236}">
                <a16:creationId xmlns:a16="http://schemas.microsoft.com/office/drawing/2014/main" id="{53C8CEB6-3101-9A67-B4C1-F4E0508994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2862" y="5812031"/>
            <a:ext cx="269927" cy="565355"/>
          </a:xfrm>
          <a:prstGeom prst="rect">
            <a:avLst/>
          </a:prstGeom>
        </p:spPr>
      </p:pic>
      <p:pic>
        <p:nvPicPr>
          <p:cNvPr id="27" name="תמונה 26">
            <a:extLst>
              <a:ext uri="{FF2B5EF4-FFF2-40B4-BE49-F238E27FC236}">
                <a16:creationId xmlns:a16="http://schemas.microsoft.com/office/drawing/2014/main" id="{AD2CC410-46EE-791F-C933-A9C6A24884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6685" y="5812031"/>
            <a:ext cx="269927" cy="56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5497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4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0D1FF-94D0-BDFB-E377-B3FC02225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17D8CE14-9AC4-7193-8529-D2DF22C6CBE4}"/>
              </a:ext>
            </a:extLst>
          </p:cNvPr>
          <p:cNvSpPr txBox="1"/>
          <p:nvPr/>
        </p:nvSpPr>
        <p:spPr>
          <a:xfrm>
            <a:off x="4415162" y="87447"/>
            <a:ext cx="3736260" cy="707886"/>
          </a:xfrm>
          <a:prstGeom prst="rect">
            <a:avLst/>
          </a:prstGeom>
          <a:solidFill>
            <a:srgbClr val="FFFF66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48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sz="2000" dirty="0"/>
              <a:t>(סימן </a:t>
            </a:r>
            <a:r>
              <a:rPr lang="he-IL" sz="2000" dirty="0" err="1"/>
              <a:t>פמג"ש</a:t>
            </a:r>
            <a:r>
              <a:rPr lang="he-IL" sz="2000" dirty="0"/>
              <a:t> </a:t>
            </a:r>
            <a:r>
              <a:rPr lang="he-IL" sz="2000" dirty="0" err="1"/>
              <a:t>מ</a:t>
            </a:r>
            <a:r>
              <a:rPr lang="he-IL" sz="4000" dirty="0" err="1"/>
              <a:t>מ</a:t>
            </a:r>
            <a:r>
              <a:rPr lang="he-IL" sz="2000" dirty="0" err="1"/>
              <a:t>קגט"י</a:t>
            </a:r>
            <a:r>
              <a:rPr lang="he-IL" sz="2000" dirty="0"/>
              <a:t> </a:t>
            </a:r>
            <a:r>
              <a:rPr lang="he-IL" sz="2000" dirty="0" err="1"/>
              <a:t>ככסע"ז</a:t>
            </a:r>
            <a:r>
              <a:rPr lang="he-IL" sz="2000" dirty="0"/>
              <a:t>) </a:t>
            </a:r>
          </a:p>
        </p:txBody>
      </p:sp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3BA32D9A-F9EB-F8ED-C6DB-0BDD90AE1E26}"/>
              </a:ext>
            </a:extLst>
          </p:cNvPr>
          <p:cNvSpPr txBox="1"/>
          <p:nvPr/>
        </p:nvSpPr>
        <p:spPr>
          <a:xfrm>
            <a:off x="1455174" y="6330439"/>
            <a:ext cx="2438400" cy="36933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lumOff val="50000"/>
                  <a:tint val="66000"/>
                  <a:satMod val="160000"/>
                </a:schemeClr>
              </a:gs>
              <a:gs pos="50000">
                <a:schemeClr val="tx2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2">
                  <a:lumMod val="50000"/>
                  <a:lumOff val="5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he-IL" b="1" dirty="0">
                <a:latin typeface="Assistant" panose="00000500000000000000" pitchFamily="2" charset="-79"/>
                <a:cs typeface="Assistant" panose="00000500000000000000" pitchFamily="2" charset="-79"/>
              </a:rPr>
              <a:t>ורבא</a:t>
            </a:r>
            <a:r>
              <a:rPr lang="he-IL" dirty="0">
                <a:latin typeface="Assistant" panose="00000500000000000000" pitchFamily="2" charset="-79"/>
                <a:cs typeface="Assistant" panose="00000500000000000000" pitchFamily="2" charset="-79"/>
              </a:rPr>
              <a:t> אמר הוי </a:t>
            </a:r>
            <a:r>
              <a:rPr lang="he-IL" dirty="0" err="1">
                <a:latin typeface="Assistant" panose="00000500000000000000" pitchFamily="2" charset="-79"/>
                <a:cs typeface="Assistant" panose="00000500000000000000" pitchFamily="2" charset="-79"/>
              </a:rPr>
              <a:t>יאוש</a:t>
            </a:r>
            <a:r>
              <a:rPr lang="he-IL" dirty="0">
                <a:latin typeface="Assistant" panose="00000500000000000000" pitchFamily="2" charset="-79"/>
                <a:cs typeface="Assistant" panose="00000500000000000000" pitchFamily="2" charset="-79"/>
              </a:rPr>
              <a:t> </a:t>
            </a:r>
          </a:p>
        </p:txBody>
      </p:sp>
      <p:pic>
        <p:nvPicPr>
          <p:cNvPr id="16" name="תמונה 15">
            <a:extLst>
              <a:ext uri="{FF2B5EF4-FFF2-40B4-BE49-F238E27FC236}">
                <a16:creationId xmlns:a16="http://schemas.microsoft.com/office/drawing/2014/main" id="{85103ACD-0118-0075-7C39-8FB8068BF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083" y="5765083"/>
            <a:ext cx="269927" cy="565355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A4424555-059D-F140-6B7A-2EC01F918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174" y="5765084"/>
            <a:ext cx="269927" cy="565355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AECFBB7A-D9DC-EF4A-FB92-7B1B58F2A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760" y="5758130"/>
            <a:ext cx="269927" cy="565355"/>
          </a:xfrm>
          <a:prstGeom prst="rect">
            <a:avLst/>
          </a:prstGeom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616A7C85-7D4D-62B3-B3A8-20055DBE1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010" y="5765083"/>
            <a:ext cx="269927" cy="565355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22BF30CE-5995-A75B-4D2F-4559465D5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1833" y="5765083"/>
            <a:ext cx="269927" cy="565355"/>
          </a:xfrm>
          <a:prstGeom prst="rect">
            <a:avLst/>
          </a:prstGeom>
        </p:spPr>
      </p:pic>
      <p:pic>
        <p:nvPicPr>
          <p:cNvPr id="21" name="תמונה 20">
            <a:extLst>
              <a:ext uri="{FF2B5EF4-FFF2-40B4-BE49-F238E27FC236}">
                <a16:creationId xmlns:a16="http://schemas.microsoft.com/office/drawing/2014/main" id="{7F726FF7-6ABB-7C3A-E307-B76241231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4333" y="5765083"/>
            <a:ext cx="269927" cy="565355"/>
          </a:xfrm>
          <a:prstGeom prst="rect">
            <a:avLst/>
          </a:prstGeom>
        </p:spPr>
      </p:pic>
      <p:sp>
        <p:nvSpPr>
          <p:cNvPr id="23" name="תיבת טקסט 22">
            <a:extLst>
              <a:ext uri="{FF2B5EF4-FFF2-40B4-BE49-F238E27FC236}">
                <a16:creationId xmlns:a16="http://schemas.microsoft.com/office/drawing/2014/main" id="{1E06B813-77AD-6201-E558-3306F3D52077}"/>
              </a:ext>
            </a:extLst>
          </p:cNvPr>
          <p:cNvSpPr txBox="1"/>
          <p:nvPr/>
        </p:nvSpPr>
        <p:spPr>
          <a:xfrm>
            <a:off x="4945627" y="3644796"/>
            <a:ext cx="7005926" cy="13042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just">
              <a:lnSpc>
                <a:spcPct val="150000"/>
              </a:lnSpc>
              <a:defRPr>
                <a:latin typeface="Guttman Rashi" panose="02010401010101010101" pitchFamily="2" charset="-79"/>
                <a:cs typeface="Guttman Rashi" panose="02010401010101010101" pitchFamily="2" charset="-79"/>
              </a:defRPr>
            </a:lvl1pPr>
          </a:lstStyle>
          <a:p>
            <a:r>
              <a:rPr lang="he-IL" dirty="0"/>
              <a:t>סבי </a:t>
            </a:r>
            <a:r>
              <a:rPr lang="he-IL" dirty="0" err="1"/>
              <a:t>דאזלי</a:t>
            </a:r>
            <a:r>
              <a:rPr lang="he-IL" dirty="0"/>
              <a:t> </a:t>
            </a:r>
            <a:r>
              <a:rPr lang="he-IL" dirty="0" err="1"/>
              <a:t>אתיגרא</a:t>
            </a:r>
            <a:r>
              <a:rPr lang="he-IL" dirty="0"/>
              <a:t> - זקנים עניים הולכים על משענתם בנחת, </a:t>
            </a:r>
            <a:r>
              <a:rPr lang="he-IL" dirty="0" err="1"/>
              <a:t>ורואין</a:t>
            </a:r>
            <a:r>
              <a:rPr lang="he-IL" dirty="0"/>
              <a:t> כל שבולת ושבולת, ולשון נמושות כמו לא ימושו (ישעיהו נט) </a:t>
            </a:r>
            <a:r>
              <a:rPr lang="he-IL" dirty="0" err="1"/>
              <a:t>שממשמשין</a:t>
            </a:r>
            <a:r>
              <a:rPr lang="he-IL" dirty="0"/>
              <a:t> והולכים: </a:t>
            </a:r>
            <a:r>
              <a:rPr lang="he-IL" dirty="0" err="1"/>
              <a:t>לקוטי</a:t>
            </a:r>
            <a:r>
              <a:rPr lang="he-IL" dirty="0"/>
              <a:t> בתר, </a:t>
            </a:r>
            <a:r>
              <a:rPr lang="he-IL" dirty="0" err="1"/>
              <a:t>לקוטי</a:t>
            </a:r>
            <a:r>
              <a:rPr lang="he-IL" dirty="0"/>
              <a:t> - לשון נמושות כמו לא </a:t>
            </a:r>
            <a:r>
              <a:rPr lang="he-IL" dirty="0" err="1"/>
              <a:t>ימיש</a:t>
            </a:r>
            <a:r>
              <a:rPr lang="he-IL" dirty="0"/>
              <a:t> (שמות </a:t>
            </a:r>
            <a:r>
              <a:rPr lang="he-IL" dirty="0" err="1"/>
              <a:t>יג</a:t>
            </a:r>
            <a:r>
              <a:rPr lang="he-IL" dirty="0"/>
              <a:t>) </a:t>
            </a:r>
            <a:r>
              <a:rPr lang="he-IL" dirty="0" err="1"/>
              <a:t>שנוטלין</a:t>
            </a:r>
            <a:r>
              <a:rPr lang="he-IL" dirty="0"/>
              <a:t> ומשין </a:t>
            </a:r>
            <a:r>
              <a:rPr lang="he-IL" dirty="0" err="1"/>
              <a:t>הכל</a:t>
            </a:r>
            <a:r>
              <a:rPr lang="he-IL" dirty="0"/>
              <a:t> מלפניהם: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65762B14-C72E-CEF8-3F84-7BA345AABC66}"/>
              </a:ext>
            </a:extLst>
          </p:cNvPr>
          <p:cNvSpPr txBox="1"/>
          <p:nvPr/>
        </p:nvSpPr>
        <p:spPr>
          <a:xfrm>
            <a:off x="4945627" y="5050851"/>
            <a:ext cx="7005926" cy="17197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just">
              <a:lnSpc>
                <a:spcPct val="150000"/>
              </a:lnSpc>
              <a:defRPr>
                <a:latin typeface="Guttman Rashi" panose="02010401010101010101" pitchFamily="2" charset="-79"/>
                <a:cs typeface="Guttman Rashi" panose="02010401010101010101" pitchFamily="2" charset="-79"/>
              </a:defRPr>
            </a:lvl1pPr>
          </a:lstStyle>
          <a:p>
            <a:r>
              <a:rPr lang="he-IL" dirty="0" err="1"/>
              <a:t>ואמאי</a:t>
            </a:r>
            <a:r>
              <a:rPr lang="he-IL" dirty="0"/>
              <a:t> - אי </a:t>
            </a:r>
            <a:r>
              <a:rPr lang="he-IL" dirty="0" err="1"/>
              <a:t>יאוש</a:t>
            </a:r>
            <a:r>
              <a:rPr lang="he-IL" dirty="0"/>
              <a:t> שלא מדעת לאו </a:t>
            </a:r>
            <a:r>
              <a:rPr lang="he-IL" dirty="0" err="1"/>
              <a:t>יאוש</a:t>
            </a:r>
            <a:r>
              <a:rPr lang="he-IL" dirty="0"/>
              <a:t> הוא: </a:t>
            </a:r>
          </a:p>
          <a:p>
            <a:r>
              <a:rPr lang="he-IL" dirty="0"/>
              <a:t>נהי - </a:t>
            </a:r>
            <a:r>
              <a:rPr lang="he-IL" dirty="0" err="1"/>
              <a:t>דלגבי</a:t>
            </a:r>
            <a:r>
              <a:rPr lang="he-IL" dirty="0"/>
              <a:t> עניים </a:t>
            </a:r>
            <a:r>
              <a:rPr lang="he-IL" dirty="0" err="1"/>
              <a:t>דהכא</a:t>
            </a:r>
            <a:r>
              <a:rPr lang="he-IL" dirty="0"/>
              <a:t> הוי </a:t>
            </a:r>
            <a:r>
              <a:rPr lang="he-IL" dirty="0" err="1"/>
              <a:t>יאוש</a:t>
            </a:r>
            <a:r>
              <a:rPr lang="he-IL" dirty="0"/>
              <a:t> מדעת, שראו שהלכו בה הנמושות, </a:t>
            </a:r>
            <a:r>
              <a:rPr lang="he-IL" dirty="0" err="1"/>
              <a:t>ונתיאשו</a:t>
            </a:r>
            <a:r>
              <a:rPr lang="he-IL" dirty="0"/>
              <a:t>, </a:t>
            </a:r>
          </a:p>
          <a:p>
            <a:r>
              <a:rPr lang="he-IL" dirty="0"/>
              <a:t>אלא עניים </a:t>
            </a:r>
            <a:r>
              <a:rPr lang="he-IL" dirty="0" err="1"/>
              <a:t>דעיר</a:t>
            </a:r>
            <a:r>
              <a:rPr lang="he-IL" dirty="0"/>
              <a:t> אחרת עדיין לא ידעי, והיאך </a:t>
            </a:r>
            <a:r>
              <a:rPr lang="he-IL" dirty="0" err="1"/>
              <a:t>מותרין</a:t>
            </a:r>
            <a:r>
              <a:rPr lang="he-IL" dirty="0"/>
              <a:t> בו?! </a:t>
            </a:r>
          </a:p>
          <a:p>
            <a:r>
              <a:rPr lang="he-IL" dirty="0"/>
              <a:t>אלא משום כיון </a:t>
            </a:r>
            <a:r>
              <a:rPr lang="he-IL" dirty="0" err="1"/>
              <a:t>דלכי</a:t>
            </a:r>
            <a:r>
              <a:rPr lang="he-IL" dirty="0"/>
              <a:t> ידעי </a:t>
            </a:r>
            <a:r>
              <a:rPr lang="he-IL" dirty="0" err="1"/>
              <a:t>מיאשי</a:t>
            </a:r>
            <a:r>
              <a:rPr lang="he-IL" dirty="0"/>
              <a:t> – הוי </a:t>
            </a:r>
            <a:r>
              <a:rPr lang="he-IL" dirty="0" err="1"/>
              <a:t>יאוש</a:t>
            </a:r>
            <a:r>
              <a:rPr lang="he-IL" dirty="0"/>
              <a:t> משעה שהלכו בו, ובהיתר באו ליד זה: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A77CC8F0-C60F-FD84-EB77-881CF1FD6249}"/>
              </a:ext>
            </a:extLst>
          </p:cNvPr>
          <p:cNvSpPr txBox="1"/>
          <p:nvPr/>
        </p:nvSpPr>
        <p:spPr>
          <a:xfrm>
            <a:off x="6253795" y="852053"/>
            <a:ext cx="3736260" cy="9582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pPr algn="r"/>
            <a:r>
              <a:rPr lang="he-IL" dirty="0"/>
              <a:t>מאימתי כל אדם מותרים בלֶקֶט? </a:t>
            </a:r>
          </a:p>
          <a:p>
            <a:pPr algn="r">
              <a:lnSpc>
                <a:spcPct val="150000"/>
              </a:lnSpc>
            </a:pPr>
            <a:r>
              <a:rPr lang="he-IL" dirty="0" err="1"/>
              <a:t>משילכו</a:t>
            </a:r>
            <a:r>
              <a:rPr lang="he-IL" dirty="0"/>
              <a:t> בה </a:t>
            </a:r>
            <a:r>
              <a:rPr lang="he-IL" b="1" dirty="0"/>
              <a:t>הנמושות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8D864416-81CD-0CF1-7AD7-DB5A3F802B35}"/>
              </a:ext>
            </a:extLst>
          </p:cNvPr>
          <p:cNvSpPr txBox="1"/>
          <p:nvPr/>
        </p:nvSpPr>
        <p:spPr>
          <a:xfrm>
            <a:off x="10127226" y="852053"/>
            <a:ext cx="1317522" cy="461665"/>
          </a:xfrm>
          <a:prstGeom prst="rect">
            <a:avLst/>
          </a:prstGeom>
          <a:solidFill>
            <a:srgbClr val="99FF66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he-IL" sz="2400" dirty="0">
                <a:latin typeface="Assistant" panose="00000500000000000000" pitchFamily="2" charset="-79"/>
                <a:cs typeface="Assistant" panose="00000500000000000000" pitchFamily="2" charset="-79"/>
              </a:rPr>
              <a:t>תא שמע </a:t>
            </a:r>
          </a:p>
        </p:txBody>
      </p:sp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5C3FB42A-5619-80C7-0A59-5B8DB19F4A04}"/>
              </a:ext>
            </a:extLst>
          </p:cNvPr>
          <p:cNvSpPr txBox="1"/>
          <p:nvPr/>
        </p:nvSpPr>
        <p:spPr>
          <a:xfrm>
            <a:off x="7541343" y="1884838"/>
            <a:ext cx="2448712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pPr algn="r"/>
            <a:r>
              <a:rPr lang="he-IL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he-IL" sz="2000" dirty="0" err="1">
                <a:solidFill>
                  <a:schemeClr val="accent2">
                    <a:lumMod val="50000"/>
                  </a:schemeClr>
                </a:solidFill>
              </a:rPr>
              <a:t>ואמרינן</a:t>
            </a:r>
            <a:r>
              <a:rPr lang="he-IL" sz="2000" dirty="0">
                <a:solidFill>
                  <a:schemeClr val="accent2">
                    <a:lumMod val="50000"/>
                  </a:schemeClr>
                </a:solidFill>
              </a:rPr>
              <a:t> מאי "נמושות"? </a:t>
            </a:r>
          </a:p>
        </p:txBody>
      </p:sp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900081C2-1A05-824A-1308-24D0D9F11147}"/>
              </a:ext>
            </a:extLst>
          </p:cNvPr>
          <p:cNvSpPr txBox="1"/>
          <p:nvPr/>
        </p:nvSpPr>
        <p:spPr>
          <a:xfrm>
            <a:off x="1455174" y="2967335"/>
            <a:ext cx="8534880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pPr algn="r"/>
            <a:r>
              <a:rPr lang="he-IL" dirty="0" err="1"/>
              <a:t>ואמאי</a:t>
            </a:r>
            <a:r>
              <a:rPr lang="he-IL" dirty="0"/>
              <a:t>, נהי </a:t>
            </a:r>
            <a:r>
              <a:rPr lang="he-IL" dirty="0" err="1"/>
              <a:t>דעניים</a:t>
            </a:r>
            <a:r>
              <a:rPr lang="he-IL" dirty="0"/>
              <a:t> </a:t>
            </a:r>
            <a:r>
              <a:rPr lang="he-IL" dirty="0" err="1"/>
              <a:t>דהכא</a:t>
            </a:r>
            <a:r>
              <a:rPr lang="he-IL" dirty="0"/>
              <a:t> </a:t>
            </a:r>
            <a:r>
              <a:rPr lang="he-IL" dirty="0" err="1"/>
              <a:t>מיאשי</a:t>
            </a:r>
            <a:r>
              <a:rPr lang="he-IL" dirty="0"/>
              <a:t>, איכא עניים </a:t>
            </a:r>
            <a:r>
              <a:rPr lang="he-IL" dirty="0" err="1"/>
              <a:t>בדוכתא</a:t>
            </a:r>
            <a:r>
              <a:rPr lang="he-IL" dirty="0"/>
              <a:t> </a:t>
            </a:r>
            <a:r>
              <a:rPr lang="he-IL" dirty="0" err="1"/>
              <a:t>אחריתא</a:t>
            </a:r>
            <a:r>
              <a:rPr lang="he-IL" dirty="0"/>
              <a:t> דלא </a:t>
            </a:r>
            <a:r>
              <a:rPr lang="he-IL" dirty="0" err="1"/>
              <a:t>מיאשי</a:t>
            </a:r>
            <a:r>
              <a:rPr lang="he-IL" dirty="0"/>
              <a:t>?!</a:t>
            </a:r>
          </a:p>
        </p:txBody>
      </p:sp>
      <p:sp>
        <p:nvSpPr>
          <p:cNvPr id="25" name="תיבת טקסט 24">
            <a:extLst>
              <a:ext uri="{FF2B5EF4-FFF2-40B4-BE49-F238E27FC236}">
                <a16:creationId xmlns:a16="http://schemas.microsoft.com/office/drawing/2014/main" id="{E499B323-BAB0-B87E-96C9-F947702EC2D4}"/>
              </a:ext>
            </a:extLst>
          </p:cNvPr>
          <p:cNvSpPr txBox="1"/>
          <p:nvPr/>
        </p:nvSpPr>
        <p:spPr>
          <a:xfrm>
            <a:off x="3977028" y="1878413"/>
            <a:ext cx="3491173" cy="9677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he-IL" sz="2000" dirty="0">
                <a:solidFill>
                  <a:schemeClr val="accent2">
                    <a:lumMod val="50000"/>
                  </a:schemeClr>
                </a:solidFill>
              </a:rPr>
              <a:t>ואמר </a:t>
            </a:r>
            <a:r>
              <a:rPr lang="he-IL" sz="2000" b="1" dirty="0">
                <a:solidFill>
                  <a:schemeClr val="accent2">
                    <a:lumMod val="50000"/>
                  </a:schemeClr>
                </a:solidFill>
              </a:rPr>
              <a:t>רבי יוחנן</a:t>
            </a:r>
            <a:r>
              <a:rPr lang="he-IL" sz="2000" dirty="0">
                <a:solidFill>
                  <a:schemeClr val="accent2">
                    <a:lumMod val="50000"/>
                  </a:schemeClr>
                </a:solidFill>
              </a:rPr>
              <a:t>: סבי </a:t>
            </a:r>
            <a:r>
              <a:rPr lang="he-IL" sz="2000" dirty="0" err="1">
                <a:solidFill>
                  <a:schemeClr val="accent2">
                    <a:lumMod val="50000"/>
                  </a:schemeClr>
                </a:solidFill>
              </a:rPr>
              <a:t>דאזלי</a:t>
            </a:r>
            <a:r>
              <a:rPr lang="he-IL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he-IL" sz="2000" dirty="0" err="1">
                <a:solidFill>
                  <a:schemeClr val="accent2">
                    <a:lumMod val="50000"/>
                  </a:schemeClr>
                </a:solidFill>
              </a:rPr>
              <a:t>אתיגרא</a:t>
            </a:r>
            <a:r>
              <a:rPr lang="he-IL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 algn="r">
              <a:lnSpc>
                <a:spcPct val="150000"/>
              </a:lnSpc>
            </a:pPr>
            <a:r>
              <a:rPr lang="he-IL" sz="2000" b="1" dirty="0">
                <a:solidFill>
                  <a:schemeClr val="accent2">
                    <a:lumMod val="50000"/>
                  </a:schemeClr>
                </a:solidFill>
              </a:rPr>
              <a:t>ריש לקיש </a:t>
            </a:r>
            <a:r>
              <a:rPr lang="he-IL" sz="2000" dirty="0">
                <a:solidFill>
                  <a:schemeClr val="accent2">
                    <a:lumMod val="50000"/>
                  </a:schemeClr>
                </a:solidFill>
              </a:rPr>
              <a:t>אמר: </a:t>
            </a:r>
            <a:r>
              <a:rPr lang="he-IL" sz="2000" dirty="0" err="1">
                <a:solidFill>
                  <a:schemeClr val="accent2">
                    <a:lumMod val="50000"/>
                  </a:schemeClr>
                </a:solidFill>
              </a:rPr>
              <a:t>לקוטי</a:t>
            </a:r>
            <a:r>
              <a:rPr lang="he-IL" sz="2000" dirty="0">
                <a:solidFill>
                  <a:schemeClr val="accent2">
                    <a:lumMod val="50000"/>
                  </a:schemeClr>
                </a:solidFill>
              </a:rPr>
              <a:t> בתר </a:t>
            </a:r>
            <a:r>
              <a:rPr lang="he-IL" sz="2000" dirty="0" err="1">
                <a:solidFill>
                  <a:schemeClr val="accent2">
                    <a:lumMod val="50000"/>
                  </a:schemeClr>
                </a:solidFill>
              </a:rPr>
              <a:t>לקוטי</a:t>
            </a:r>
            <a:endParaRPr lang="he-IL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7" name="תמונה 26">
            <a:extLst>
              <a:ext uri="{FF2B5EF4-FFF2-40B4-BE49-F238E27FC236}">
                <a16:creationId xmlns:a16="http://schemas.microsoft.com/office/drawing/2014/main" id="{212B19F9-C09D-AEBF-2C6B-DD46CF825A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025" y="3550157"/>
            <a:ext cx="1442526" cy="216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005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7" grpId="0" animBg="1"/>
      <p:bldP spid="9" grpId="0" animBg="1"/>
      <p:bldP spid="11" grpId="0" animBg="1"/>
      <p:bldP spid="22" grpId="0" animBg="1"/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66354-48FD-6041-64C1-2F19AF01B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8C17DA1A-9B2A-AC74-29AC-DDEC01C20A90}"/>
              </a:ext>
            </a:extLst>
          </p:cNvPr>
          <p:cNvSpPr txBox="1"/>
          <p:nvPr/>
        </p:nvSpPr>
        <p:spPr>
          <a:xfrm>
            <a:off x="4415162" y="87447"/>
            <a:ext cx="3736260" cy="707886"/>
          </a:xfrm>
          <a:prstGeom prst="rect">
            <a:avLst/>
          </a:prstGeom>
          <a:solidFill>
            <a:srgbClr val="FFFF66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48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sz="2000" dirty="0"/>
              <a:t>(סימן </a:t>
            </a:r>
            <a:r>
              <a:rPr lang="he-IL" sz="2000" dirty="0" err="1"/>
              <a:t>פמג"ש</a:t>
            </a:r>
            <a:r>
              <a:rPr lang="he-IL" sz="2000" dirty="0"/>
              <a:t> </a:t>
            </a:r>
            <a:r>
              <a:rPr lang="he-IL" sz="2000" dirty="0" err="1"/>
              <a:t>מ</a:t>
            </a:r>
            <a:r>
              <a:rPr lang="he-IL" sz="4000" dirty="0" err="1"/>
              <a:t>מ</a:t>
            </a:r>
            <a:r>
              <a:rPr lang="he-IL" sz="2000" dirty="0" err="1"/>
              <a:t>קגט"י</a:t>
            </a:r>
            <a:r>
              <a:rPr lang="he-IL" sz="2000" dirty="0"/>
              <a:t> </a:t>
            </a:r>
            <a:r>
              <a:rPr lang="he-IL" sz="2000" dirty="0" err="1"/>
              <a:t>ככסע"ז</a:t>
            </a:r>
            <a:r>
              <a:rPr lang="he-IL" sz="2000" dirty="0"/>
              <a:t>) 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854FDBCB-32A6-8DA0-94A0-CDBECDF0BF22}"/>
              </a:ext>
            </a:extLst>
          </p:cNvPr>
          <p:cNvSpPr txBox="1"/>
          <p:nvPr/>
        </p:nvSpPr>
        <p:spPr>
          <a:xfrm>
            <a:off x="4581832" y="4618403"/>
            <a:ext cx="5702710" cy="1705082"/>
          </a:xfrm>
          <a:prstGeom prst="rect">
            <a:avLst/>
          </a:prstGeom>
          <a:solidFill>
            <a:srgbClr val="F0FDC5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אמרי, </a:t>
            </a:r>
          </a:p>
          <a:p>
            <a:r>
              <a:rPr lang="he-IL" dirty="0"/>
              <a:t>כיון </a:t>
            </a:r>
            <a:r>
              <a:rPr lang="he-IL" dirty="0" err="1"/>
              <a:t>דאיכא</a:t>
            </a:r>
            <a:r>
              <a:rPr lang="he-IL" dirty="0"/>
              <a:t> עניים הכא – הנך מעיקרא </a:t>
            </a:r>
            <a:r>
              <a:rPr lang="he-IL" dirty="0" err="1"/>
              <a:t>איאושי</a:t>
            </a:r>
            <a:r>
              <a:rPr lang="he-IL" dirty="0"/>
              <a:t> </a:t>
            </a:r>
            <a:r>
              <a:rPr lang="he-IL" dirty="0" err="1"/>
              <a:t>מיאש</a:t>
            </a:r>
            <a:endParaRPr lang="he-IL" dirty="0"/>
          </a:p>
          <a:p>
            <a:r>
              <a:rPr lang="he-IL" dirty="0"/>
              <a:t>ואמרי: עניים </a:t>
            </a:r>
            <a:r>
              <a:rPr lang="he-IL" dirty="0" err="1"/>
              <a:t>דהתם</a:t>
            </a:r>
            <a:r>
              <a:rPr lang="he-IL" dirty="0"/>
              <a:t> מלקטי ליה</a:t>
            </a:r>
          </a:p>
        </p:txBody>
      </p:sp>
      <p:pic>
        <p:nvPicPr>
          <p:cNvPr id="13" name="גרפיקה 12">
            <a:extLst>
              <a:ext uri="{FF2B5EF4-FFF2-40B4-BE49-F238E27FC236}">
                <a16:creationId xmlns:a16="http://schemas.microsoft.com/office/drawing/2014/main" id="{66B0EA22-FE8E-D5EC-F1A2-CBA97B5CB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8329879">
            <a:off x="5770383" y="2732680"/>
            <a:ext cx="2746368" cy="2751229"/>
          </a:xfrm>
          <a:prstGeom prst="rect">
            <a:avLst/>
          </a:prstGeom>
        </p:spPr>
      </p:pic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81C3006E-61FA-36EB-A431-B0AE20191BF0}"/>
              </a:ext>
            </a:extLst>
          </p:cNvPr>
          <p:cNvSpPr txBox="1"/>
          <p:nvPr/>
        </p:nvSpPr>
        <p:spPr>
          <a:xfrm>
            <a:off x="1455174" y="6330439"/>
            <a:ext cx="2438400" cy="36933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lumOff val="50000"/>
                  <a:tint val="66000"/>
                  <a:satMod val="160000"/>
                </a:schemeClr>
              </a:gs>
              <a:gs pos="50000">
                <a:schemeClr val="tx2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2">
                  <a:lumMod val="50000"/>
                  <a:lumOff val="5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he-IL" b="1" dirty="0">
                <a:latin typeface="Assistant" panose="00000500000000000000" pitchFamily="2" charset="-79"/>
                <a:cs typeface="Assistant" panose="00000500000000000000" pitchFamily="2" charset="-79"/>
              </a:rPr>
              <a:t>ורבא</a:t>
            </a:r>
            <a:r>
              <a:rPr lang="he-IL" dirty="0">
                <a:latin typeface="Assistant" panose="00000500000000000000" pitchFamily="2" charset="-79"/>
                <a:cs typeface="Assistant" panose="00000500000000000000" pitchFamily="2" charset="-79"/>
              </a:rPr>
              <a:t> אמר הוי </a:t>
            </a:r>
            <a:r>
              <a:rPr lang="he-IL" dirty="0" err="1">
                <a:latin typeface="Assistant" panose="00000500000000000000" pitchFamily="2" charset="-79"/>
                <a:cs typeface="Assistant" panose="00000500000000000000" pitchFamily="2" charset="-79"/>
              </a:rPr>
              <a:t>יאוש</a:t>
            </a:r>
            <a:r>
              <a:rPr lang="he-IL" dirty="0">
                <a:latin typeface="Assistant" panose="00000500000000000000" pitchFamily="2" charset="-79"/>
                <a:cs typeface="Assistant" panose="00000500000000000000" pitchFamily="2" charset="-79"/>
              </a:rPr>
              <a:t> </a:t>
            </a:r>
          </a:p>
        </p:txBody>
      </p:sp>
      <p:pic>
        <p:nvPicPr>
          <p:cNvPr id="16" name="תמונה 15">
            <a:extLst>
              <a:ext uri="{FF2B5EF4-FFF2-40B4-BE49-F238E27FC236}">
                <a16:creationId xmlns:a16="http://schemas.microsoft.com/office/drawing/2014/main" id="{B43165B1-D2F4-D362-6D47-DA1472059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083" y="5765083"/>
            <a:ext cx="269927" cy="565355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FEACED50-056B-7BF6-CC9D-0CD2B24DF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5174" y="5765084"/>
            <a:ext cx="269927" cy="565355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F9084B87-2E77-81B2-26F6-45619C531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6760" y="5758130"/>
            <a:ext cx="269927" cy="565355"/>
          </a:xfrm>
          <a:prstGeom prst="rect">
            <a:avLst/>
          </a:prstGeom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5FDFF21A-EAA1-7263-A238-AA89C246F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8010" y="5765083"/>
            <a:ext cx="269927" cy="565355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02DFD6A9-B426-A303-0D78-C8013A310E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1833" y="5765083"/>
            <a:ext cx="269927" cy="565355"/>
          </a:xfrm>
          <a:prstGeom prst="rect">
            <a:avLst/>
          </a:prstGeom>
        </p:spPr>
      </p:pic>
      <p:pic>
        <p:nvPicPr>
          <p:cNvPr id="21" name="תמונה 20">
            <a:extLst>
              <a:ext uri="{FF2B5EF4-FFF2-40B4-BE49-F238E27FC236}">
                <a16:creationId xmlns:a16="http://schemas.microsoft.com/office/drawing/2014/main" id="{DB478073-812C-BDD9-B7C0-FADD707FF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4333" y="5765083"/>
            <a:ext cx="269927" cy="565355"/>
          </a:xfrm>
          <a:prstGeom prst="rect">
            <a:avLst/>
          </a:prstGeom>
        </p:spPr>
      </p:pic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FC5CF626-DA95-A745-2400-AAD54B8A180B}"/>
              </a:ext>
            </a:extLst>
          </p:cNvPr>
          <p:cNvSpPr txBox="1"/>
          <p:nvPr/>
        </p:nvSpPr>
        <p:spPr>
          <a:xfrm>
            <a:off x="6253795" y="852053"/>
            <a:ext cx="3736260" cy="9582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pPr algn="r"/>
            <a:r>
              <a:rPr lang="he-IL" dirty="0"/>
              <a:t>מאימתי כל אדם מותרים בלקט? </a:t>
            </a:r>
          </a:p>
          <a:p>
            <a:pPr algn="r">
              <a:lnSpc>
                <a:spcPct val="150000"/>
              </a:lnSpc>
            </a:pPr>
            <a:r>
              <a:rPr lang="he-IL" dirty="0" err="1"/>
              <a:t>משילכו</a:t>
            </a:r>
            <a:r>
              <a:rPr lang="he-IL" dirty="0"/>
              <a:t> בה הנמושות</a:t>
            </a:r>
          </a:p>
        </p:txBody>
      </p:sp>
      <p:sp>
        <p:nvSpPr>
          <p:cNvPr id="25" name="תיבת טקסט 24">
            <a:extLst>
              <a:ext uri="{FF2B5EF4-FFF2-40B4-BE49-F238E27FC236}">
                <a16:creationId xmlns:a16="http://schemas.microsoft.com/office/drawing/2014/main" id="{675634B2-1DF7-EA4E-410F-34DA09F80DE1}"/>
              </a:ext>
            </a:extLst>
          </p:cNvPr>
          <p:cNvSpPr txBox="1"/>
          <p:nvPr/>
        </p:nvSpPr>
        <p:spPr>
          <a:xfrm>
            <a:off x="10127226" y="852053"/>
            <a:ext cx="1317522" cy="461665"/>
          </a:xfrm>
          <a:prstGeom prst="rect">
            <a:avLst/>
          </a:prstGeom>
          <a:solidFill>
            <a:srgbClr val="99FF66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he-IL" sz="2400" dirty="0">
                <a:latin typeface="Assistant" panose="00000500000000000000" pitchFamily="2" charset="-79"/>
                <a:cs typeface="Assistant" panose="00000500000000000000" pitchFamily="2" charset="-79"/>
              </a:rPr>
              <a:t>תא שמע </a:t>
            </a:r>
          </a:p>
        </p:txBody>
      </p:sp>
      <p:sp>
        <p:nvSpPr>
          <p:cNvPr id="26" name="תיבת טקסט 25">
            <a:extLst>
              <a:ext uri="{FF2B5EF4-FFF2-40B4-BE49-F238E27FC236}">
                <a16:creationId xmlns:a16="http://schemas.microsoft.com/office/drawing/2014/main" id="{6A6C09D0-22D7-0202-047F-7D6E6CC530FE}"/>
              </a:ext>
            </a:extLst>
          </p:cNvPr>
          <p:cNvSpPr txBox="1"/>
          <p:nvPr/>
        </p:nvSpPr>
        <p:spPr>
          <a:xfrm>
            <a:off x="7541343" y="1884838"/>
            <a:ext cx="2448712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pPr algn="r"/>
            <a:r>
              <a:rPr lang="he-IL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he-IL" sz="2000" dirty="0" err="1">
                <a:solidFill>
                  <a:schemeClr val="accent2">
                    <a:lumMod val="50000"/>
                  </a:schemeClr>
                </a:solidFill>
              </a:rPr>
              <a:t>ואמרינן</a:t>
            </a:r>
            <a:r>
              <a:rPr lang="he-IL" sz="2000" dirty="0">
                <a:solidFill>
                  <a:schemeClr val="accent2">
                    <a:lumMod val="50000"/>
                  </a:schemeClr>
                </a:solidFill>
              </a:rPr>
              <a:t> מאי "נמושות"? </a:t>
            </a:r>
          </a:p>
        </p:txBody>
      </p:sp>
      <p:sp>
        <p:nvSpPr>
          <p:cNvPr id="27" name="תיבת טקסט 26">
            <a:extLst>
              <a:ext uri="{FF2B5EF4-FFF2-40B4-BE49-F238E27FC236}">
                <a16:creationId xmlns:a16="http://schemas.microsoft.com/office/drawing/2014/main" id="{1CE61E99-7893-781B-11D3-F4091D89DADB}"/>
              </a:ext>
            </a:extLst>
          </p:cNvPr>
          <p:cNvSpPr txBox="1"/>
          <p:nvPr/>
        </p:nvSpPr>
        <p:spPr>
          <a:xfrm>
            <a:off x="1455174" y="2967335"/>
            <a:ext cx="8534880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pPr algn="r"/>
            <a:r>
              <a:rPr lang="he-IL" dirty="0" err="1"/>
              <a:t>ואמאי</a:t>
            </a:r>
            <a:r>
              <a:rPr lang="he-IL" dirty="0"/>
              <a:t>, נהי </a:t>
            </a:r>
            <a:r>
              <a:rPr lang="he-IL" dirty="0" err="1"/>
              <a:t>דעניים</a:t>
            </a:r>
            <a:r>
              <a:rPr lang="he-IL" dirty="0"/>
              <a:t> </a:t>
            </a:r>
            <a:r>
              <a:rPr lang="he-IL" dirty="0" err="1"/>
              <a:t>דהכא</a:t>
            </a:r>
            <a:r>
              <a:rPr lang="he-IL" dirty="0"/>
              <a:t> </a:t>
            </a:r>
            <a:r>
              <a:rPr lang="he-IL" dirty="0" err="1"/>
              <a:t>מיאשי</a:t>
            </a:r>
            <a:r>
              <a:rPr lang="he-IL" dirty="0"/>
              <a:t>, איכא עניים </a:t>
            </a:r>
            <a:r>
              <a:rPr lang="he-IL" dirty="0" err="1"/>
              <a:t>בדוכתא</a:t>
            </a:r>
            <a:r>
              <a:rPr lang="he-IL" dirty="0"/>
              <a:t> </a:t>
            </a:r>
            <a:r>
              <a:rPr lang="he-IL" dirty="0" err="1"/>
              <a:t>אחריתא</a:t>
            </a:r>
            <a:r>
              <a:rPr lang="he-IL" dirty="0"/>
              <a:t> דלא </a:t>
            </a:r>
            <a:r>
              <a:rPr lang="he-IL" dirty="0" err="1"/>
              <a:t>מיאשי</a:t>
            </a:r>
            <a:r>
              <a:rPr lang="he-IL" dirty="0"/>
              <a:t>?!</a:t>
            </a:r>
          </a:p>
        </p:txBody>
      </p:sp>
      <p:sp>
        <p:nvSpPr>
          <p:cNvPr id="28" name="תיבת טקסט 27">
            <a:extLst>
              <a:ext uri="{FF2B5EF4-FFF2-40B4-BE49-F238E27FC236}">
                <a16:creationId xmlns:a16="http://schemas.microsoft.com/office/drawing/2014/main" id="{41D1D480-B560-A78A-0762-8A51DF531E61}"/>
              </a:ext>
            </a:extLst>
          </p:cNvPr>
          <p:cNvSpPr txBox="1"/>
          <p:nvPr/>
        </p:nvSpPr>
        <p:spPr>
          <a:xfrm>
            <a:off x="3977028" y="1878413"/>
            <a:ext cx="3491173" cy="9677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he-IL" sz="2000" dirty="0">
                <a:solidFill>
                  <a:schemeClr val="accent2">
                    <a:lumMod val="50000"/>
                  </a:schemeClr>
                </a:solidFill>
              </a:rPr>
              <a:t>ואמר רבי יוחנן: סבי </a:t>
            </a:r>
            <a:r>
              <a:rPr lang="he-IL" sz="2000" dirty="0" err="1">
                <a:solidFill>
                  <a:schemeClr val="accent2">
                    <a:lumMod val="50000"/>
                  </a:schemeClr>
                </a:solidFill>
              </a:rPr>
              <a:t>דאזלי</a:t>
            </a:r>
            <a:r>
              <a:rPr lang="he-IL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he-IL" sz="2000" dirty="0" err="1">
                <a:solidFill>
                  <a:schemeClr val="accent2">
                    <a:lumMod val="50000"/>
                  </a:schemeClr>
                </a:solidFill>
              </a:rPr>
              <a:t>אתיגרא</a:t>
            </a:r>
            <a:r>
              <a:rPr lang="he-IL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 algn="r">
              <a:lnSpc>
                <a:spcPct val="150000"/>
              </a:lnSpc>
            </a:pPr>
            <a:r>
              <a:rPr lang="he-IL" sz="2000" dirty="0">
                <a:solidFill>
                  <a:schemeClr val="accent2">
                    <a:lumMod val="50000"/>
                  </a:schemeClr>
                </a:solidFill>
              </a:rPr>
              <a:t>ריש לקיש אמר: </a:t>
            </a:r>
            <a:r>
              <a:rPr lang="he-IL" sz="2000" dirty="0" err="1">
                <a:solidFill>
                  <a:schemeClr val="accent2">
                    <a:lumMod val="50000"/>
                  </a:schemeClr>
                </a:solidFill>
              </a:rPr>
              <a:t>לקוטי</a:t>
            </a:r>
            <a:r>
              <a:rPr lang="he-IL" sz="2000" dirty="0">
                <a:solidFill>
                  <a:schemeClr val="accent2">
                    <a:lumMod val="50000"/>
                  </a:schemeClr>
                </a:solidFill>
              </a:rPr>
              <a:t> בתר </a:t>
            </a:r>
            <a:r>
              <a:rPr lang="he-IL" sz="2000" dirty="0" err="1">
                <a:solidFill>
                  <a:schemeClr val="accent2">
                    <a:lumMod val="50000"/>
                  </a:schemeClr>
                </a:solidFill>
              </a:rPr>
              <a:t>לקוטי</a:t>
            </a:r>
            <a:endParaRPr lang="he-IL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" name="תמונה 29">
            <a:extLst>
              <a:ext uri="{FF2B5EF4-FFF2-40B4-BE49-F238E27FC236}">
                <a16:creationId xmlns:a16="http://schemas.microsoft.com/office/drawing/2014/main" id="{B0E9A88B-0228-D16E-5311-5D6AE09DC8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025" y="3550157"/>
            <a:ext cx="1442526" cy="216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1097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42018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55645A-7C6C-E93C-A9EE-B7C753D96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B6DBFCBF-E869-4150-807D-0EA34DD58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8ED94EBC-6D83-2199-58D6-C6505855D3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4428000"/>
            <a:ext cx="6143626" cy="1400400"/>
          </a:xfrm>
        </p:spPr>
        <p:txBody>
          <a:bodyPr wrap="square" anchor="b">
            <a:normAutofit/>
          </a:bodyPr>
          <a:lstStyle/>
          <a:p>
            <a:pPr algn="l"/>
            <a:r>
              <a:rPr lang="he-IL" sz="5600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ייאוש שלא מדעת -2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701179AB-F65F-C1E6-DE0C-28EE39BD29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713" y="4716472"/>
            <a:ext cx="3494088" cy="1017896"/>
          </a:xfrm>
        </p:spPr>
        <p:txBody>
          <a:bodyPr anchor="b">
            <a:normAutofit/>
          </a:bodyPr>
          <a:lstStyle/>
          <a:p>
            <a:pPr algn="l"/>
            <a:r>
              <a:rPr lang="he-IL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בבא מציעא כא ע"ב – כב ע"א</a:t>
            </a:r>
          </a:p>
          <a:p>
            <a:pPr algn="l"/>
            <a:r>
              <a:rPr lang="he-IL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הרב דוד בן זזון</a:t>
            </a:r>
          </a:p>
        </p:txBody>
      </p:sp>
      <p:pic>
        <p:nvPicPr>
          <p:cNvPr id="16" name="תמונה 15" descr="תמונה שמכילה בחוץ, דשא, שמיים, צמח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0764EF8E-1536-3C50-AAF2-15E7B422CA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18"/>
          <a:stretch>
            <a:fillRect/>
          </a:stretch>
        </p:blipFill>
        <p:spPr>
          <a:xfrm>
            <a:off x="-4" y="10"/>
            <a:ext cx="2952750" cy="3940619"/>
          </a:xfrm>
          <a:custGeom>
            <a:avLst/>
            <a:gdLst/>
            <a:ahLst/>
            <a:cxnLst/>
            <a:rect l="l" t="t" r="r" b="b"/>
            <a:pathLst>
              <a:path w="2952750" h="3940629">
                <a:moveTo>
                  <a:pt x="0" y="0"/>
                </a:moveTo>
                <a:lnTo>
                  <a:pt x="2952750" y="0"/>
                </a:lnTo>
                <a:lnTo>
                  <a:pt x="2952749" y="3847994"/>
                </a:lnTo>
                <a:lnTo>
                  <a:pt x="0" y="3940629"/>
                </a:lnTo>
                <a:close/>
              </a:path>
            </a:pathLst>
          </a:custGeom>
        </p:spPr>
      </p:pic>
      <p:pic>
        <p:nvPicPr>
          <p:cNvPr id="5" name="תמונה 4" descr="תמונה שמכילה אדם, לבוש, פני אדם, בחוץ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00922615-20F8-527D-3F53-25388D161E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0250"/>
          <a:stretch>
            <a:fillRect/>
          </a:stretch>
        </p:blipFill>
        <p:spPr>
          <a:xfrm>
            <a:off x="3143253" y="10"/>
            <a:ext cx="2857499" cy="3842008"/>
          </a:xfrm>
          <a:custGeom>
            <a:avLst/>
            <a:gdLst/>
            <a:ahLst/>
            <a:cxnLst/>
            <a:rect l="l" t="t" r="r" b="b"/>
            <a:pathLst>
              <a:path w="2857499" h="3842018">
                <a:moveTo>
                  <a:pt x="0" y="0"/>
                </a:moveTo>
                <a:lnTo>
                  <a:pt x="2857499" y="0"/>
                </a:lnTo>
                <a:lnTo>
                  <a:pt x="2857499" y="3799815"/>
                </a:lnTo>
                <a:lnTo>
                  <a:pt x="2408465" y="3766458"/>
                </a:lnTo>
                <a:lnTo>
                  <a:pt x="0" y="3842018"/>
                </a:lnTo>
                <a:close/>
              </a:path>
            </a:pathLst>
          </a:custGeom>
        </p:spPr>
      </p:pic>
      <p:pic>
        <p:nvPicPr>
          <p:cNvPr id="4" name="תמונה 3" descr="תמונה שמכילה קרקע, בחוץ, חומרי בניין, סלע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702E7736-FD45-D81B-05E6-15763AD76B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87" r="1915" b="4"/>
          <a:stretch>
            <a:fillRect/>
          </a:stretch>
        </p:blipFill>
        <p:spPr>
          <a:xfrm>
            <a:off x="6191251" y="10"/>
            <a:ext cx="2857499" cy="4026227"/>
          </a:xfrm>
          <a:custGeom>
            <a:avLst/>
            <a:gdLst/>
            <a:ahLst/>
            <a:cxnLst/>
            <a:rect l="l" t="t" r="r" b="b"/>
            <a:pathLst>
              <a:path w="2857499" h="4026237">
                <a:moveTo>
                  <a:pt x="0" y="0"/>
                </a:moveTo>
                <a:lnTo>
                  <a:pt x="2857499" y="0"/>
                </a:lnTo>
                <a:lnTo>
                  <a:pt x="2857499" y="4026237"/>
                </a:lnTo>
                <a:lnTo>
                  <a:pt x="0" y="3813966"/>
                </a:lnTo>
                <a:close/>
              </a:path>
            </a:pathLst>
          </a:custGeom>
        </p:spPr>
      </p:pic>
      <p:pic>
        <p:nvPicPr>
          <p:cNvPr id="15" name="תמונה 14" descr="תמונה שמכילה לבוש, אדם, בחוץ, שמיים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032A4DB3-E966-510C-C252-2EA3427B09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5" r="43584" b="3"/>
          <a:stretch>
            <a:fillRect/>
          </a:stretch>
        </p:blipFill>
        <p:spPr>
          <a:xfrm>
            <a:off x="9239249" y="10"/>
            <a:ext cx="2952751" cy="4049475"/>
          </a:xfrm>
          <a:custGeom>
            <a:avLst/>
            <a:gdLst/>
            <a:ahLst/>
            <a:cxnLst/>
            <a:rect l="l" t="t" r="r" b="b"/>
            <a:pathLst>
              <a:path w="2952751" h="4049485">
                <a:moveTo>
                  <a:pt x="0" y="0"/>
                </a:moveTo>
                <a:lnTo>
                  <a:pt x="2952751" y="0"/>
                </a:lnTo>
                <a:lnTo>
                  <a:pt x="2952750" y="3940629"/>
                </a:lnTo>
                <a:lnTo>
                  <a:pt x="122465" y="4049485"/>
                </a:lnTo>
                <a:lnTo>
                  <a:pt x="0" y="4040388"/>
                </a:lnTo>
                <a:close/>
              </a:path>
            </a:pathLst>
          </a:cu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6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54544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53854-7473-7CA8-057C-EDED2DE25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5CB5CBCB-B5A8-1349-4C4D-6D0A0FA23253}"/>
              </a:ext>
            </a:extLst>
          </p:cNvPr>
          <p:cNvSpPr txBox="1"/>
          <p:nvPr/>
        </p:nvSpPr>
        <p:spPr>
          <a:xfrm>
            <a:off x="4680155" y="286435"/>
            <a:ext cx="2831689" cy="1815882"/>
          </a:xfrm>
          <a:prstGeom prst="rect">
            <a:avLst/>
          </a:prstGeom>
          <a:solidFill>
            <a:srgbClr val="FFFF66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he-IL" sz="4800" dirty="0">
                <a:latin typeface="Assistant" panose="00000500000000000000" pitchFamily="2" charset="-79"/>
                <a:cs typeface="Assistant" panose="00000500000000000000" pitchFamily="2" charset="-79"/>
              </a:rPr>
              <a:t>איתמר</a:t>
            </a:r>
            <a:endParaRPr lang="he-IL" sz="3200" dirty="0"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algn="ctr" rtl="1"/>
            <a:r>
              <a:rPr lang="he-IL" sz="3200" dirty="0">
                <a:latin typeface="Assistant" panose="00000500000000000000" pitchFamily="2" charset="-79"/>
                <a:cs typeface="Assistant" panose="00000500000000000000" pitchFamily="2" charset="-79"/>
              </a:rPr>
              <a:t> </a:t>
            </a:r>
          </a:p>
          <a:p>
            <a:pPr algn="ctr" rtl="1"/>
            <a:r>
              <a:rPr lang="he-IL" sz="3200" dirty="0" err="1">
                <a:latin typeface="Assistant" panose="00000500000000000000" pitchFamily="2" charset="-79"/>
                <a:cs typeface="Assistant" panose="00000500000000000000" pitchFamily="2" charset="-79"/>
              </a:rPr>
              <a:t>יאוש</a:t>
            </a:r>
            <a:r>
              <a:rPr lang="he-IL" sz="3200" dirty="0">
                <a:latin typeface="Assistant" panose="00000500000000000000" pitchFamily="2" charset="-79"/>
                <a:cs typeface="Assistant" panose="00000500000000000000" pitchFamily="2" charset="-79"/>
              </a:rPr>
              <a:t> שלא מדעת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FC3BE9FB-5B06-CD20-E2FB-62B823FB5598}"/>
              </a:ext>
            </a:extLst>
          </p:cNvPr>
          <p:cNvSpPr txBox="1"/>
          <p:nvPr/>
        </p:nvSpPr>
        <p:spPr>
          <a:xfrm>
            <a:off x="2989007" y="2426422"/>
            <a:ext cx="2438400" cy="36933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lumOff val="50000"/>
                  <a:tint val="66000"/>
                  <a:satMod val="160000"/>
                </a:schemeClr>
              </a:gs>
              <a:gs pos="50000">
                <a:schemeClr val="tx2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2">
                  <a:lumMod val="50000"/>
                  <a:lumOff val="5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he-IL" b="1" dirty="0">
                <a:latin typeface="Assistant" panose="00000500000000000000" pitchFamily="2" charset="-79"/>
                <a:cs typeface="Assistant" panose="00000500000000000000" pitchFamily="2" charset="-79"/>
              </a:rPr>
              <a:t>ורבא</a:t>
            </a:r>
            <a:r>
              <a:rPr lang="he-IL" dirty="0">
                <a:latin typeface="Assistant" panose="00000500000000000000" pitchFamily="2" charset="-79"/>
                <a:cs typeface="Assistant" panose="00000500000000000000" pitchFamily="2" charset="-79"/>
              </a:rPr>
              <a:t> אמר הוי </a:t>
            </a:r>
            <a:r>
              <a:rPr lang="he-IL" dirty="0" err="1">
                <a:latin typeface="Assistant" panose="00000500000000000000" pitchFamily="2" charset="-79"/>
                <a:cs typeface="Assistant" panose="00000500000000000000" pitchFamily="2" charset="-79"/>
              </a:rPr>
              <a:t>יאוש</a:t>
            </a:r>
            <a:r>
              <a:rPr lang="he-IL" dirty="0">
                <a:latin typeface="Assistant" panose="00000500000000000000" pitchFamily="2" charset="-79"/>
                <a:cs typeface="Assistant" panose="00000500000000000000" pitchFamily="2" charset="-79"/>
              </a:rPr>
              <a:t> 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15E7D15F-8AE4-6790-7094-CC5A14758131}"/>
              </a:ext>
            </a:extLst>
          </p:cNvPr>
          <p:cNvSpPr txBox="1"/>
          <p:nvPr/>
        </p:nvSpPr>
        <p:spPr>
          <a:xfrm>
            <a:off x="6882581" y="2424276"/>
            <a:ext cx="2536722" cy="369332"/>
          </a:xfrm>
          <a:prstGeom prst="rect">
            <a:avLst/>
          </a:prstGeom>
          <a:gradFill flip="none" rotWithShape="1">
            <a:gsLst>
              <a:gs pos="0">
                <a:srgbClr val="FF66FF">
                  <a:tint val="66000"/>
                  <a:satMod val="160000"/>
                </a:srgbClr>
              </a:gs>
              <a:gs pos="50000">
                <a:srgbClr val="FF66FF">
                  <a:tint val="44500"/>
                  <a:satMod val="160000"/>
                </a:srgbClr>
              </a:gs>
              <a:gs pos="100000">
                <a:srgbClr val="FF66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b="1" dirty="0" err="1"/>
              <a:t>אביי</a:t>
            </a:r>
            <a:r>
              <a:rPr lang="he-IL" dirty="0"/>
              <a:t> אמר לא הוי </a:t>
            </a:r>
            <a:r>
              <a:rPr lang="he-IL" dirty="0" err="1"/>
              <a:t>יאוש</a:t>
            </a:r>
            <a:r>
              <a:rPr lang="he-IL" dirty="0"/>
              <a:t> </a:t>
            </a:r>
          </a:p>
        </p:txBody>
      </p:sp>
      <p:pic>
        <p:nvPicPr>
          <p:cNvPr id="13" name="תמונה 12" descr="תמונה שמכילה גופן, קו, תרשים, סמל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96EB48F1-A0DB-6714-AF66-B7DE94A99B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55" b="35747"/>
          <a:stretch>
            <a:fillRect/>
          </a:stretch>
        </p:blipFill>
        <p:spPr>
          <a:xfrm>
            <a:off x="4889938" y="3706944"/>
            <a:ext cx="3429000" cy="1152073"/>
          </a:xfrm>
          <a:prstGeom prst="rect">
            <a:avLst/>
          </a:prstGeom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2D2078FE-6E3B-89C0-18B3-6892AE5DE4D5}"/>
              </a:ext>
            </a:extLst>
          </p:cNvPr>
          <p:cNvSpPr txBox="1"/>
          <p:nvPr/>
        </p:nvSpPr>
        <p:spPr>
          <a:xfrm>
            <a:off x="1455174" y="6330439"/>
            <a:ext cx="2438400" cy="36933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lumOff val="50000"/>
                  <a:tint val="66000"/>
                  <a:satMod val="160000"/>
                </a:schemeClr>
              </a:gs>
              <a:gs pos="50000">
                <a:schemeClr val="tx2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2">
                  <a:lumMod val="50000"/>
                  <a:lumOff val="5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he-IL" b="1" dirty="0">
                <a:latin typeface="Assistant" panose="00000500000000000000" pitchFamily="2" charset="-79"/>
                <a:cs typeface="Assistant" panose="00000500000000000000" pitchFamily="2" charset="-79"/>
              </a:rPr>
              <a:t>ורבא</a:t>
            </a:r>
            <a:r>
              <a:rPr lang="he-IL" dirty="0">
                <a:latin typeface="Assistant" panose="00000500000000000000" pitchFamily="2" charset="-79"/>
                <a:cs typeface="Assistant" panose="00000500000000000000" pitchFamily="2" charset="-79"/>
              </a:rPr>
              <a:t> אמר הוי </a:t>
            </a:r>
            <a:r>
              <a:rPr lang="he-IL" dirty="0" err="1">
                <a:latin typeface="Assistant" panose="00000500000000000000" pitchFamily="2" charset="-79"/>
                <a:cs typeface="Assistant" panose="00000500000000000000" pitchFamily="2" charset="-79"/>
              </a:rPr>
              <a:t>יאוש</a:t>
            </a:r>
            <a:r>
              <a:rPr lang="he-IL" dirty="0">
                <a:latin typeface="Assistant" panose="00000500000000000000" pitchFamily="2" charset="-79"/>
                <a:cs typeface="Assistant" panose="00000500000000000000" pitchFamily="2" charset="-79"/>
              </a:rPr>
              <a:t> 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56AA65C4-EB61-A845-E8AB-6AE13858C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083" y="5765083"/>
            <a:ext cx="269927" cy="565355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01B7ECC3-9158-209C-0C5C-5FBA9C096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174" y="5765084"/>
            <a:ext cx="269927" cy="565355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549E0996-7797-7F7D-BD2D-9B83531AE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760" y="5758130"/>
            <a:ext cx="269927" cy="565355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C6BB5FF1-23AC-249F-6746-83B8ECF22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8010" y="5765083"/>
            <a:ext cx="269927" cy="565355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B9ECAFB9-B73F-C75C-79E6-439C25F9D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833" y="5765083"/>
            <a:ext cx="269927" cy="565355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E025BA0D-EE1F-ADAD-1886-B1C75896C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4333" y="5765083"/>
            <a:ext cx="269927" cy="565355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CFB16106-BD46-71AE-DD6E-D00D2FC41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7407" y="4990900"/>
            <a:ext cx="2560472" cy="1339538"/>
          </a:xfrm>
          <a:prstGeom prst="rect">
            <a:avLst/>
          </a:prstGeom>
        </p:spPr>
      </p:pic>
      <p:sp>
        <p:nvSpPr>
          <p:cNvPr id="14" name="מלבן: פינות מעוגלות 13">
            <a:extLst>
              <a:ext uri="{FF2B5EF4-FFF2-40B4-BE49-F238E27FC236}">
                <a16:creationId xmlns:a16="http://schemas.microsoft.com/office/drawing/2014/main" id="{2B9256B1-A698-ED26-697B-ED8177901A8E}"/>
              </a:ext>
            </a:extLst>
          </p:cNvPr>
          <p:cNvSpPr/>
          <p:nvPr/>
        </p:nvSpPr>
        <p:spPr>
          <a:xfrm>
            <a:off x="3893574" y="5454436"/>
            <a:ext cx="5869858" cy="3693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106122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744C4E-7624-69A7-48CD-510FF1A33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6739B76E-979D-943B-F404-0AF064766C01}"/>
              </a:ext>
            </a:extLst>
          </p:cNvPr>
          <p:cNvSpPr txBox="1"/>
          <p:nvPr/>
        </p:nvSpPr>
        <p:spPr>
          <a:xfrm>
            <a:off x="4906296" y="826944"/>
            <a:ext cx="5093110" cy="11428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pPr>
              <a:lnSpc>
                <a:spcPct val="150000"/>
              </a:lnSpc>
            </a:pPr>
            <a:r>
              <a:rPr lang="he-IL" b="1" dirty="0" err="1"/>
              <a:t>קציעות</a:t>
            </a:r>
            <a:r>
              <a:rPr lang="he-IL" dirty="0"/>
              <a:t> בדרך, ואפילו בצד שדה </a:t>
            </a:r>
            <a:r>
              <a:rPr lang="he-IL" dirty="0" err="1"/>
              <a:t>קציעות</a:t>
            </a:r>
            <a:r>
              <a:rPr lang="he-IL" dirty="0"/>
              <a:t>, </a:t>
            </a:r>
          </a:p>
          <a:p>
            <a:pPr>
              <a:lnSpc>
                <a:spcPct val="150000"/>
              </a:lnSpc>
            </a:pPr>
            <a:r>
              <a:rPr lang="he-IL" dirty="0"/>
              <a:t>וכן </a:t>
            </a:r>
            <a:r>
              <a:rPr lang="he-IL" b="1" dirty="0"/>
              <a:t>תאנה</a:t>
            </a:r>
            <a:r>
              <a:rPr lang="he-IL" dirty="0"/>
              <a:t> הנוטה לדרך, ומצא תאנים תחתיה </a:t>
            </a: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8E95DBA5-35E8-A012-3CE6-ABD3BBAFE407}"/>
              </a:ext>
            </a:extLst>
          </p:cNvPr>
          <p:cNvSpPr txBox="1"/>
          <p:nvPr/>
        </p:nvSpPr>
        <p:spPr>
          <a:xfrm>
            <a:off x="4415162" y="87447"/>
            <a:ext cx="3736260" cy="707886"/>
          </a:xfrm>
          <a:prstGeom prst="rect">
            <a:avLst/>
          </a:prstGeom>
          <a:solidFill>
            <a:srgbClr val="FFFF66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48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sz="2000" dirty="0"/>
              <a:t>(סימן </a:t>
            </a:r>
            <a:r>
              <a:rPr lang="he-IL" sz="2000" dirty="0" err="1"/>
              <a:t>פמג"ש</a:t>
            </a:r>
            <a:r>
              <a:rPr lang="he-IL" sz="2000" dirty="0"/>
              <a:t> </a:t>
            </a:r>
            <a:r>
              <a:rPr lang="he-IL" sz="2000" dirty="0" err="1"/>
              <a:t>ממ</a:t>
            </a:r>
            <a:r>
              <a:rPr lang="he-IL" sz="4000" dirty="0" err="1"/>
              <a:t>ק</a:t>
            </a:r>
            <a:r>
              <a:rPr lang="he-IL" sz="2000" dirty="0" err="1"/>
              <a:t>גט"י</a:t>
            </a:r>
            <a:r>
              <a:rPr lang="he-IL" sz="2000" dirty="0"/>
              <a:t> </a:t>
            </a:r>
            <a:r>
              <a:rPr lang="he-IL" sz="2000" dirty="0" err="1"/>
              <a:t>ככסע"ז</a:t>
            </a:r>
            <a:r>
              <a:rPr lang="he-IL" sz="2000" dirty="0"/>
              <a:t>) 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395647F3-5EFD-4096-48D3-E493D324ED6C}"/>
              </a:ext>
            </a:extLst>
          </p:cNvPr>
          <p:cNvSpPr txBox="1"/>
          <p:nvPr/>
        </p:nvSpPr>
        <p:spPr>
          <a:xfrm>
            <a:off x="10127226" y="852053"/>
            <a:ext cx="1317522" cy="461665"/>
          </a:xfrm>
          <a:prstGeom prst="rect">
            <a:avLst/>
          </a:prstGeom>
          <a:solidFill>
            <a:srgbClr val="99FF66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he-IL" sz="2400" dirty="0">
                <a:latin typeface="Assistant" panose="00000500000000000000" pitchFamily="2" charset="-79"/>
                <a:cs typeface="Assistant" panose="00000500000000000000" pitchFamily="2" charset="-79"/>
              </a:rPr>
              <a:t>תא שמע 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07A7E708-5DE7-2C78-0F16-4405112E310E}"/>
              </a:ext>
            </a:extLst>
          </p:cNvPr>
          <p:cNvSpPr txBox="1"/>
          <p:nvPr/>
        </p:nvSpPr>
        <p:spPr>
          <a:xfrm>
            <a:off x="344128" y="809504"/>
            <a:ext cx="4434348" cy="5888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b="1" dirty="0"/>
              <a:t>מותרות</a:t>
            </a:r>
            <a:r>
              <a:rPr lang="he-IL" dirty="0"/>
              <a:t> משום גזל ופטורות מן המעשר 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EAA024FF-33BA-B124-4961-B7D59B2B8180}"/>
              </a:ext>
            </a:extLst>
          </p:cNvPr>
          <p:cNvSpPr txBox="1"/>
          <p:nvPr/>
        </p:nvSpPr>
        <p:spPr>
          <a:xfrm>
            <a:off x="0" y="3871815"/>
            <a:ext cx="9153832" cy="29661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just">
              <a:lnSpc>
                <a:spcPct val="150000"/>
              </a:lnSpc>
              <a:defRPr>
                <a:latin typeface="Guttman Rashi" panose="02010401010101010101" pitchFamily="2" charset="-79"/>
                <a:cs typeface="Guttman Rashi" panose="02010401010101010101" pitchFamily="2" charset="-79"/>
              </a:defRPr>
            </a:lvl1pPr>
          </a:lstStyle>
          <a:p>
            <a:r>
              <a:rPr lang="he-IL" dirty="0" err="1"/>
              <a:t>קציעות</a:t>
            </a:r>
            <a:r>
              <a:rPr lang="he-IL" dirty="0"/>
              <a:t> - תאנים </a:t>
            </a:r>
            <a:r>
              <a:rPr lang="he-IL" dirty="0" err="1"/>
              <a:t>שקוצצין</a:t>
            </a:r>
            <a:r>
              <a:rPr lang="he-IL" dirty="0"/>
              <a:t> אותם </a:t>
            </a:r>
            <a:r>
              <a:rPr lang="he-IL" dirty="0" err="1"/>
              <a:t>באיזמל</a:t>
            </a:r>
            <a:r>
              <a:rPr lang="he-IL" dirty="0"/>
              <a:t>, ומוהל שלהן זב, ושוטחן בשדה ליבש: ואפילו בצד שדה </a:t>
            </a:r>
            <a:r>
              <a:rPr lang="he-IL" dirty="0" err="1"/>
              <a:t>קציעות</a:t>
            </a:r>
            <a:r>
              <a:rPr lang="he-IL" dirty="0"/>
              <a:t> - שדה ששוטחים בה </a:t>
            </a:r>
            <a:r>
              <a:rPr lang="he-IL" dirty="0" err="1"/>
              <a:t>קציעות</a:t>
            </a:r>
            <a:r>
              <a:rPr lang="he-IL" dirty="0"/>
              <a:t>, </a:t>
            </a:r>
            <a:r>
              <a:rPr lang="he-IL" dirty="0" err="1"/>
              <a:t>דידע</a:t>
            </a:r>
            <a:r>
              <a:rPr lang="he-IL" dirty="0"/>
              <a:t> </a:t>
            </a:r>
            <a:r>
              <a:rPr lang="he-IL" dirty="0" err="1"/>
              <a:t>דמהנהו</a:t>
            </a:r>
            <a:r>
              <a:rPr lang="he-IL" dirty="0"/>
              <a:t> אתו: מותרות משום גזל - אף על גב </a:t>
            </a:r>
            <a:r>
              <a:rPr lang="he-IL" dirty="0" err="1"/>
              <a:t>דכי</a:t>
            </a:r>
            <a:r>
              <a:rPr lang="he-IL" dirty="0"/>
              <a:t> נפל לא ידע, כיון </a:t>
            </a:r>
            <a:r>
              <a:rPr lang="he-IL" dirty="0" err="1"/>
              <a:t>דלכי</a:t>
            </a:r>
            <a:r>
              <a:rPr lang="he-IL" dirty="0"/>
              <a:t> ידע </a:t>
            </a:r>
            <a:r>
              <a:rPr lang="he-IL" dirty="0" err="1"/>
              <a:t>מיאש</a:t>
            </a:r>
            <a:r>
              <a:rPr lang="he-IL" dirty="0"/>
              <a:t> </a:t>
            </a:r>
            <a:r>
              <a:rPr lang="he-IL" dirty="0" err="1"/>
              <a:t>מהשתא</a:t>
            </a:r>
            <a:r>
              <a:rPr lang="he-IL" dirty="0"/>
              <a:t> הוי </a:t>
            </a:r>
            <a:r>
              <a:rPr lang="he-IL" dirty="0" err="1"/>
              <a:t>יאוש</a:t>
            </a:r>
            <a:r>
              <a:rPr lang="he-IL" dirty="0"/>
              <a:t>, </a:t>
            </a:r>
            <a:r>
              <a:rPr lang="he-IL" u="sng" dirty="0" err="1"/>
              <a:t>כרבא</a:t>
            </a:r>
            <a:r>
              <a:rPr lang="he-IL" dirty="0"/>
              <a:t>: ופטורות מן המעשר - כדין הפקר, </a:t>
            </a:r>
            <a:r>
              <a:rPr lang="he-IL" dirty="0" err="1"/>
              <a:t>דהפקר</a:t>
            </a:r>
            <a:r>
              <a:rPr lang="he-IL" dirty="0"/>
              <a:t> פטור מן המעשר:</a:t>
            </a:r>
          </a:p>
          <a:p>
            <a:endParaRPr lang="he-IL" dirty="0"/>
          </a:p>
          <a:p>
            <a:r>
              <a:rPr lang="he-IL" dirty="0"/>
              <a:t>בזיתים ובחרובים אסור - </a:t>
            </a:r>
            <a:r>
              <a:rPr lang="he-IL" u="sng" dirty="0"/>
              <a:t>כאביי</a:t>
            </a:r>
            <a:r>
              <a:rPr lang="he-IL" dirty="0"/>
              <a:t>, </a:t>
            </a:r>
            <a:r>
              <a:rPr lang="he-IL" dirty="0" err="1"/>
              <a:t>בשלמא</a:t>
            </a:r>
            <a:r>
              <a:rPr lang="he-IL" dirty="0"/>
              <a:t> רישא </a:t>
            </a:r>
            <a:r>
              <a:rPr lang="he-IL" dirty="0" err="1"/>
              <a:t>לאביי</a:t>
            </a:r>
            <a:r>
              <a:rPr lang="he-IL" dirty="0"/>
              <a:t> מצי </a:t>
            </a:r>
            <a:r>
              <a:rPr lang="he-IL" dirty="0" err="1"/>
              <a:t>לתרוצי</a:t>
            </a:r>
            <a:r>
              <a:rPr lang="he-IL" dirty="0"/>
              <a:t>, </a:t>
            </a:r>
            <a:r>
              <a:rPr lang="he-IL" dirty="0" err="1"/>
              <a:t>דמעיקרא</a:t>
            </a:r>
            <a:r>
              <a:rPr lang="he-IL" dirty="0"/>
              <a:t> ידע </a:t>
            </a:r>
            <a:r>
              <a:rPr lang="he-IL" dirty="0" err="1"/>
              <a:t>ואיאש</a:t>
            </a:r>
            <a:r>
              <a:rPr lang="he-IL" dirty="0"/>
              <a:t>, </a:t>
            </a:r>
            <a:r>
              <a:rPr lang="he-IL" dirty="0" err="1"/>
              <a:t>כדמפרש</a:t>
            </a:r>
            <a:r>
              <a:rPr lang="he-IL" dirty="0"/>
              <a:t> ואזיל:</a:t>
            </a:r>
          </a:p>
          <a:p>
            <a:r>
              <a:rPr lang="he-IL" dirty="0" err="1"/>
              <a:t>דקתני</a:t>
            </a:r>
            <a:r>
              <a:rPr lang="he-IL" dirty="0"/>
              <a:t> בזיתים </a:t>
            </a:r>
            <a:r>
              <a:rPr lang="he-IL" dirty="0" err="1"/>
              <a:t>ובחרובין</a:t>
            </a:r>
            <a:r>
              <a:rPr lang="he-IL" dirty="0"/>
              <a:t> אסור - </a:t>
            </a:r>
            <a:r>
              <a:rPr lang="he-IL" dirty="0" err="1"/>
              <a:t>וסלקא</a:t>
            </a:r>
            <a:r>
              <a:rPr lang="he-IL" dirty="0"/>
              <a:t> דעתך משום דלא </a:t>
            </a:r>
            <a:r>
              <a:rPr lang="he-IL" dirty="0" err="1"/>
              <a:t>עבידי</a:t>
            </a:r>
            <a:r>
              <a:rPr lang="he-IL" dirty="0"/>
              <a:t> </a:t>
            </a:r>
            <a:r>
              <a:rPr lang="he-IL" dirty="0" err="1"/>
              <a:t>דנתרי</a:t>
            </a:r>
            <a:r>
              <a:rPr lang="he-IL" dirty="0"/>
              <a:t>, </a:t>
            </a:r>
            <a:r>
              <a:rPr lang="he-IL" dirty="0" err="1"/>
              <a:t>וליכא</a:t>
            </a:r>
            <a:r>
              <a:rPr lang="he-IL" dirty="0"/>
              <a:t> </a:t>
            </a:r>
            <a:r>
              <a:rPr lang="he-IL" dirty="0" err="1"/>
              <a:t>למימר</a:t>
            </a:r>
            <a:r>
              <a:rPr lang="he-IL" dirty="0"/>
              <a:t> ידע </a:t>
            </a:r>
            <a:r>
              <a:rPr lang="he-IL" dirty="0" err="1"/>
              <a:t>דאיאש</a:t>
            </a:r>
            <a:r>
              <a:rPr lang="he-IL" dirty="0"/>
              <a:t>, ואף על גב </a:t>
            </a:r>
            <a:r>
              <a:rPr lang="he-IL" dirty="0" err="1"/>
              <a:t>דלכי</a:t>
            </a:r>
            <a:r>
              <a:rPr lang="he-IL" dirty="0"/>
              <a:t> ידע </a:t>
            </a:r>
            <a:r>
              <a:rPr lang="he-IL" dirty="0" err="1"/>
              <a:t>מיאש</a:t>
            </a:r>
            <a:r>
              <a:rPr lang="he-IL" dirty="0"/>
              <a:t> – לא הוי </a:t>
            </a:r>
            <a:r>
              <a:rPr lang="he-IL" dirty="0" err="1"/>
              <a:t>יאוש</a:t>
            </a:r>
            <a:r>
              <a:rPr lang="he-IL" dirty="0"/>
              <a:t> </a:t>
            </a:r>
            <a:r>
              <a:rPr lang="he-IL" dirty="0" err="1"/>
              <a:t>מהשתא</a:t>
            </a:r>
            <a:r>
              <a:rPr lang="he-IL" dirty="0"/>
              <a:t>:</a:t>
            </a:r>
          </a:p>
        </p:txBody>
      </p:sp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269A27A0-873A-4098-1A86-A0F233A10DF1}"/>
              </a:ext>
            </a:extLst>
          </p:cNvPr>
          <p:cNvSpPr txBox="1"/>
          <p:nvPr/>
        </p:nvSpPr>
        <p:spPr>
          <a:xfrm>
            <a:off x="344128" y="1503086"/>
            <a:ext cx="4434348" cy="58887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 b="1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pPr algn="ctr"/>
            <a:r>
              <a:rPr lang="he-IL" dirty="0"/>
              <a:t>בזיתים ובחרובים אסור</a:t>
            </a:r>
          </a:p>
        </p:txBody>
      </p:sp>
      <p:pic>
        <p:nvPicPr>
          <p:cNvPr id="7" name="תמונה 6" descr="תמונה שמכילה בחוץ, דשא, שמיים, צמח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E41BDD25-E7C2-BBB7-0039-6177A66773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887" y="2997842"/>
            <a:ext cx="2560113" cy="384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061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A8C55-5347-7AD9-4102-2EC47B0AC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D12D48C8-C0AB-4063-BCCA-AF96E477C8A1}"/>
              </a:ext>
            </a:extLst>
          </p:cNvPr>
          <p:cNvSpPr txBox="1"/>
          <p:nvPr/>
        </p:nvSpPr>
        <p:spPr>
          <a:xfrm>
            <a:off x="4906296" y="826944"/>
            <a:ext cx="5093110" cy="11428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pPr>
              <a:lnSpc>
                <a:spcPct val="150000"/>
              </a:lnSpc>
            </a:pPr>
            <a:r>
              <a:rPr lang="he-IL" b="1" dirty="0" err="1"/>
              <a:t>קציעות</a:t>
            </a:r>
            <a:r>
              <a:rPr lang="he-IL" dirty="0"/>
              <a:t> בדרך, ואפילו בצד שדה </a:t>
            </a:r>
            <a:r>
              <a:rPr lang="he-IL" dirty="0" err="1"/>
              <a:t>קציעות</a:t>
            </a:r>
            <a:r>
              <a:rPr lang="he-IL" dirty="0"/>
              <a:t>, </a:t>
            </a:r>
          </a:p>
          <a:p>
            <a:pPr>
              <a:lnSpc>
                <a:spcPct val="150000"/>
              </a:lnSpc>
            </a:pPr>
            <a:r>
              <a:rPr lang="he-IL" dirty="0"/>
              <a:t>וכן </a:t>
            </a:r>
            <a:r>
              <a:rPr lang="he-IL" b="1" dirty="0"/>
              <a:t>תאנה</a:t>
            </a:r>
            <a:r>
              <a:rPr lang="he-IL" dirty="0"/>
              <a:t> הנוטה לדרך, ומצא תאנים תחתיה </a:t>
            </a: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AADD56A6-7BCC-D7C6-F6AD-3DF2F05C0BBA}"/>
              </a:ext>
            </a:extLst>
          </p:cNvPr>
          <p:cNvSpPr txBox="1"/>
          <p:nvPr/>
        </p:nvSpPr>
        <p:spPr>
          <a:xfrm>
            <a:off x="4415162" y="87447"/>
            <a:ext cx="3736260" cy="707886"/>
          </a:xfrm>
          <a:prstGeom prst="rect">
            <a:avLst/>
          </a:prstGeom>
          <a:solidFill>
            <a:srgbClr val="FFFF66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48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sz="2000" dirty="0"/>
              <a:t>(סימן </a:t>
            </a:r>
            <a:r>
              <a:rPr lang="he-IL" sz="2000" dirty="0" err="1"/>
              <a:t>פמג"ש</a:t>
            </a:r>
            <a:r>
              <a:rPr lang="he-IL" sz="2000" dirty="0"/>
              <a:t> </a:t>
            </a:r>
            <a:r>
              <a:rPr lang="he-IL" sz="2000" dirty="0" err="1"/>
              <a:t>ממ</a:t>
            </a:r>
            <a:r>
              <a:rPr lang="he-IL" sz="4000" dirty="0" err="1"/>
              <a:t>ק</a:t>
            </a:r>
            <a:r>
              <a:rPr lang="he-IL" sz="2000" dirty="0" err="1"/>
              <a:t>גט"י</a:t>
            </a:r>
            <a:r>
              <a:rPr lang="he-IL" sz="2000" dirty="0"/>
              <a:t> </a:t>
            </a:r>
            <a:r>
              <a:rPr lang="he-IL" sz="2000" dirty="0" err="1"/>
              <a:t>ככסע"ז</a:t>
            </a:r>
            <a:r>
              <a:rPr lang="he-IL" sz="2000" dirty="0"/>
              <a:t>) 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BF23DB12-BF1D-99A6-865A-5EFECD0B99FB}"/>
              </a:ext>
            </a:extLst>
          </p:cNvPr>
          <p:cNvSpPr txBox="1"/>
          <p:nvPr/>
        </p:nvSpPr>
        <p:spPr>
          <a:xfrm>
            <a:off x="10127226" y="852053"/>
            <a:ext cx="1317522" cy="461665"/>
          </a:xfrm>
          <a:prstGeom prst="rect">
            <a:avLst/>
          </a:prstGeom>
          <a:solidFill>
            <a:srgbClr val="99FF66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he-IL" sz="2400" dirty="0">
                <a:latin typeface="Assistant" panose="00000500000000000000" pitchFamily="2" charset="-79"/>
                <a:cs typeface="Assistant" panose="00000500000000000000" pitchFamily="2" charset="-79"/>
              </a:rPr>
              <a:t>תא שמע 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DE4632FC-11EA-4CA8-C08A-470722065A08}"/>
              </a:ext>
            </a:extLst>
          </p:cNvPr>
          <p:cNvSpPr txBox="1"/>
          <p:nvPr/>
        </p:nvSpPr>
        <p:spPr>
          <a:xfrm>
            <a:off x="344128" y="809504"/>
            <a:ext cx="4434348" cy="5888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b="1" dirty="0"/>
              <a:t>מותרות</a:t>
            </a:r>
            <a:r>
              <a:rPr lang="he-IL" dirty="0"/>
              <a:t> משום גזל ופטורות מן המעשר 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985AF749-2EFB-4FAD-E02F-28463921A62D}"/>
              </a:ext>
            </a:extLst>
          </p:cNvPr>
          <p:cNvSpPr txBox="1"/>
          <p:nvPr/>
        </p:nvSpPr>
        <p:spPr>
          <a:xfrm>
            <a:off x="0" y="3871815"/>
            <a:ext cx="9153832" cy="29661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just">
              <a:lnSpc>
                <a:spcPct val="150000"/>
              </a:lnSpc>
              <a:defRPr>
                <a:latin typeface="Guttman Rashi" panose="02010401010101010101" pitchFamily="2" charset="-79"/>
                <a:cs typeface="Guttman Rashi" panose="02010401010101010101" pitchFamily="2" charset="-79"/>
              </a:defRPr>
            </a:lvl1pPr>
          </a:lstStyle>
          <a:p>
            <a:r>
              <a:rPr lang="he-IL" dirty="0" err="1"/>
              <a:t>קציעות</a:t>
            </a:r>
            <a:r>
              <a:rPr lang="he-IL" dirty="0"/>
              <a:t> - תאנים </a:t>
            </a:r>
            <a:r>
              <a:rPr lang="he-IL" dirty="0" err="1"/>
              <a:t>שקוצצין</a:t>
            </a:r>
            <a:r>
              <a:rPr lang="he-IL" dirty="0"/>
              <a:t> אותם </a:t>
            </a:r>
            <a:r>
              <a:rPr lang="he-IL" dirty="0" err="1"/>
              <a:t>באיזמל</a:t>
            </a:r>
            <a:r>
              <a:rPr lang="he-IL" dirty="0"/>
              <a:t>, ומוהל שלהן זב, ושוטחן בשדה ליבש: ואפילו בצד שדה </a:t>
            </a:r>
            <a:r>
              <a:rPr lang="he-IL" dirty="0" err="1"/>
              <a:t>קציעות</a:t>
            </a:r>
            <a:r>
              <a:rPr lang="he-IL" dirty="0"/>
              <a:t> - שדה ששוטחים בה </a:t>
            </a:r>
            <a:r>
              <a:rPr lang="he-IL" dirty="0" err="1"/>
              <a:t>קציעות</a:t>
            </a:r>
            <a:r>
              <a:rPr lang="he-IL" dirty="0"/>
              <a:t>, </a:t>
            </a:r>
            <a:r>
              <a:rPr lang="he-IL" dirty="0" err="1"/>
              <a:t>דידע</a:t>
            </a:r>
            <a:r>
              <a:rPr lang="he-IL" dirty="0"/>
              <a:t> </a:t>
            </a:r>
            <a:r>
              <a:rPr lang="he-IL" dirty="0" err="1"/>
              <a:t>דמהנהו</a:t>
            </a:r>
            <a:r>
              <a:rPr lang="he-IL" dirty="0"/>
              <a:t> אתו: מותרות משום גזל - אף על גב </a:t>
            </a:r>
            <a:r>
              <a:rPr lang="he-IL" dirty="0" err="1"/>
              <a:t>דכי</a:t>
            </a:r>
            <a:r>
              <a:rPr lang="he-IL" dirty="0"/>
              <a:t> נפל לא ידע, כיון </a:t>
            </a:r>
            <a:r>
              <a:rPr lang="he-IL" dirty="0" err="1"/>
              <a:t>דלכי</a:t>
            </a:r>
            <a:r>
              <a:rPr lang="he-IL" dirty="0"/>
              <a:t> ידע </a:t>
            </a:r>
            <a:r>
              <a:rPr lang="he-IL" dirty="0" err="1"/>
              <a:t>מיאש</a:t>
            </a:r>
            <a:r>
              <a:rPr lang="he-IL" dirty="0"/>
              <a:t> </a:t>
            </a:r>
            <a:r>
              <a:rPr lang="he-IL" dirty="0" err="1"/>
              <a:t>מהשתא</a:t>
            </a:r>
            <a:r>
              <a:rPr lang="he-IL" dirty="0"/>
              <a:t> הוי </a:t>
            </a:r>
            <a:r>
              <a:rPr lang="he-IL" dirty="0" err="1"/>
              <a:t>יאוש</a:t>
            </a:r>
            <a:r>
              <a:rPr lang="he-IL" dirty="0"/>
              <a:t>, </a:t>
            </a:r>
            <a:r>
              <a:rPr lang="he-IL" u="sng" dirty="0" err="1"/>
              <a:t>כרבא</a:t>
            </a:r>
            <a:r>
              <a:rPr lang="he-IL" dirty="0"/>
              <a:t>: ופטורות מן המעשר - כדין הפקר, </a:t>
            </a:r>
            <a:r>
              <a:rPr lang="he-IL" dirty="0" err="1"/>
              <a:t>דהפקר</a:t>
            </a:r>
            <a:r>
              <a:rPr lang="he-IL" dirty="0"/>
              <a:t> פטור מן המעשר:</a:t>
            </a:r>
          </a:p>
          <a:p>
            <a:endParaRPr lang="he-IL" dirty="0"/>
          </a:p>
          <a:p>
            <a:r>
              <a:rPr lang="he-IL" dirty="0"/>
              <a:t>בזיתים ובחרובים אסור - </a:t>
            </a:r>
            <a:r>
              <a:rPr lang="he-IL" u="sng" dirty="0"/>
              <a:t>כאביי</a:t>
            </a:r>
            <a:r>
              <a:rPr lang="he-IL" dirty="0"/>
              <a:t>, </a:t>
            </a:r>
            <a:r>
              <a:rPr lang="he-IL" dirty="0" err="1"/>
              <a:t>בשלמא</a:t>
            </a:r>
            <a:r>
              <a:rPr lang="he-IL" dirty="0"/>
              <a:t> רישא </a:t>
            </a:r>
            <a:r>
              <a:rPr lang="he-IL" dirty="0" err="1"/>
              <a:t>לאביי</a:t>
            </a:r>
            <a:r>
              <a:rPr lang="he-IL" dirty="0"/>
              <a:t> מצי </a:t>
            </a:r>
            <a:r>
              <a:rPr lang="he-IL" dirty="0" err="1"/>
              <a:t>לתרוצי</a:t>
            </a:r>
            <a:r>
              <a:rPr lang="he-IL" dirty="0"/>
              <a:t>, </a:t>
            </a:r>
            <a:r>
              <a:rPr lang="he-IL" dirty="0" err="1"/>
              <a:t>דמעיקרא</a:t>
            </a:r>
            <a:r>
              <a:rPr lang="he-IL" dirty="0"/>
              <a:t> ידע </a:t>
            </a:r>
            <a:r>
              <a:rPr lang="he-IL" dirty="0" err="1"/>
              <a:t>ואיאש</a:t>
            </a:r>
            <a:r>
              <a:rPr lang="he-IL" dirty="0"/>
              <a:t>, </a:t>
            </a:r>
            <a:r>
              <a:rPr lang="he-IL" dirty="0" err="1"/>
              <a:t>כדמפרש</a:t>
            </a:r>
            <a:r>
              <a:rPr lang="he-IL" dirty="0"/>
              <a:t> ואזיל:</a:t>
            </a:r>
          </a:p>
          <a:p>
            <a:r>
              <a:rPr lang="he-IL" dirty="0" err="1"/>
              <a:t>דקתני</a:t>
            </a:r>
            <a:r>
              <a:rPr lang="he-IL" dirty="0"/>
              <a:t> בזיתים </a:t>
            </a:r>
            <a:r>
              <a:rPr lang="he-IL" dirty="0" err="1"/>
              <a:t>ובחרובין</a:t>
            </a:r>
            <a:r>
              <a:rPr lang="he-IL" dirty="0"/>
              <a:t> אסור - </a:t>
            </a:r>
            <a:r>
              <a:rPr lang="he-IL" dirty="0" err="1"/>
              <a:t>וסלקא</a:t>
            </a:r>
            <a:r>
              <a:rPr lang="he-IL" dirty="0"/>
              <a:t> דעתך משום דלא </a:t>
            </a:r>
            <a:r>
              <a:rPr lang="he-IL" dirty="0" err="1"/>
              <a:t>עבידי</a:t>
            </a:r>
            <a:r>
              <a:rPr lang="he-IL" dirty="0"/>
              <a:t> </a:t>
            </a:r>
            <a:r>
              <a:rPr lang="he-IL" dirty="0" err="1"/>
              <a:t>דנתרי</a:t>
            </a:r>
            <a:r>
              <a:rPr lang="he-IL" dirty="0"/>
              <a:t>, </a:t>
            </a:r>
            <a:r>
              <a:rPr lang="he-IL" dirty="0" err="1"/>
              <a:t>וליכא</a:t>
            </a:r>
            <a:r>
              <a:rPr lang="he-IL" dirty="0"/>
              <a:t> </a:t>
            </a:r>
            <a:r>
              <a:rPr lang="he-IL" dirty="0" err="1"/>
              <a:t>למימר</a:t>
            </a:r>
            <a:r>
              <a:rPr lang="he-IL" dirty="0"/>
              <a:t> ידע </a:t>
            </a:r>
            <a:r>
              <a:rPr lang="he-IL" dirty="0" err="1"/>
              <a:t>דאיאש</a:t>
            </a:r>
            <a:r>
              <a:rPr lang="he-IL" dirty="0"/>
              <a:t>, ואף על גב </a:t>
            </a:r>
            <a:r>
              <a:rPr lang="he-IL" dirty="0" err="1"/>
              <a:t>דלכי</a:t>
            </a:r>
            <a:r>
              <a:rPr lang="he-IL" dirty="0"/>
              <a:t> ידע </a:t>
            </a:r>
            <a:r>
              <a:rPr lang="he-IL" dirty="0" err="1"/>
              <a:t>מיאש</a:t>
            </a:r>
            <a:r>
              <a:rPr lang="he-IL" dirty="0"/>
              <a:t> – לא הוי </a:t>
            </a:r>
            <a:r>
              <a:rPr lang="he-IL" dirty="0" err="1"/>
              <a:t>יאוש</a:t>
            </a:r>
            <a:r>
              <a:rPr lang="he-IL" dirty="0"/>
              <a:t> </a:t>
            </a:r>
            <a:r>
              <a:rPr lang="he-IL" dirty="0" err="1"/>
              <a:t>מהשתא</a:t>
            </a:r>
            <a:r>
              <a:rPr lang="he-IL" dirty="0"/>
              <a:t>:</a:t>
            </a:r>
          </a:p>
        </p:txBody>
      </p:sp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F5816173-4063-F074-7FC8-DDB08DAA56C4}"/>
              </a:ext>
            </a:extLst>
          </p:cNvPr>
          <p:cNvSpPr txBox="1"/>
          <p:nvPr/>
        </p:nvSpPr>
        <p:spPr>
          <a:xfrm>
            <a:off x="344128" y="1503086"/>
            <a:ext cx="4434348" cy="58887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 b="1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pPr algn="ctr"/>
            <a:r>
              <a:rPr lang="he-IL" dirty="0"/>
              <a:t>בזיתים ובחרובים אסור</a:t>
            </a:r>
          </a:p>
        </p:txBody>
      </p:sp>
      <p:pic>
        <p:nvPicPr>
          <p:cNvPr id="3" name="תמונה 2" descr="תמונה שמכילה בחוץ, דשא, שמיים, צמח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BD3EF931-02F2-64A1-11C6-34DDD166A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871" y="3883307"/>
            <a:ext cx="1983129" cy="297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0810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814182-22C6-166C-6D29-4F9DCC831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CA910A15-A8AB-E2C6-9F81-7E342DFAF5BB}"/>
              </a:ext>
            </a:extLst>
          </p:cNvPr>
          <p:cNvSpPr txBox="1"/>
          <p:nvPr/>
        </p:nvSpPr>
        <p:spPr>
          <a:xfrm>
            <a:off x="4906296" y="826944"/>
            <a:ext cx="5093110" cy="11428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pPr>
              <a:lnSpc>
                <a:spcPct val="150000"/>
              </a:lnSpc>
            </a:pPr>
            <a:r>
              <a:rPr lang="he-IL" b="1" dirty="0" err="1"/>
              <a:t>קציעות</a:t>
            </a:r>
            <a:r>
              <a:rPr lang="he-IL" dirty="0"/>
              <a:t> בדרך, ואפילו בצד שדה </a:t>
            </a:r>
            <a:r>
              <a:rPr lang="he-IL" dirty="0" err="1"/>
              <a:t>קציעות</a:t>
            </a:r>
            <a:r>
              <a:rPr lang="he-IL" dirty="0"/>
              <a:t>, </a:t>
            </a:r>
          </a:p>
          <a:p>
            <a:pPr>
              <a:lnSpc>
                <a:spcPct val="150000"/>
              </a:lnSpc>
            </a:pPr>
            <a:r>
              <a:rPr lang="he-IL" dirty="0"/>
              <a:t>וכן </a:t>
            </a:r>
            <a:r>
              <a:rPr lang="he-IL" b="1" dirty="0"/>
              <a:t>תאנה</a:t>
            </a:r>
            <a:r>
              <a:rPr lang="he-IL" dirty="0"/>
              <a:t> הנוטה לדרך, ומצא תאנים תחתיה </a:t>
            </a: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BD6AD508-4119-147E-3923-D2E917D2BADA}"/>
              </a:ext>
            </a:extLst>
          </p:cNvPr>
          <p:cNvSpPr txBox="1"/>
          <p:nvPr/>
        </p:nvSpPr>
        <p:spPr>
          <a:xfrm>
            <a:off x="4415162" y="87447"/>
            <a:ext cx="3736260" cy="707886"/>
          </a:xfrm>
          <a:prstGeom prst="rect">
            <a:avLst/>
          </a:prstGeom>
          <a:solidFill>
            <a:srgbClr val="FFFF66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48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sz="2000" dirty="0"/>
              <a:t>(סימן </a:t>
            </a:r>
            <a:r>
              <a:rPr lang="he-IL" sz="2000" dirty="0" err="1"/>
              <a:t>פמג"ש</a:t>
            </a:r>
            <a:r>
              <a:rPr lang="he-IL" sz="2000" dirty="0"/>
              <a:t> </a:t>
            </a:r>
            <a:r>
              <a:rPr lang="he-IL" sz="2000" dirty="0" err="1"/>
              <a:t>ממ</a:t>
            </a:r>
            <a:r>
              <a:rPr lang="he-IL" sz="4000" dirty="0" err="1"/>
              <a:t>ק</a:t>
            </a:r>
            <a:r>
              <a:rPr lang="he-IL" sz="2000" dirty="0" err="1"/>
              <a:t>גט"י</a:t>
            </a:r>
            <a:r>
              <a:rPr lang="he-IL" sz="2000" dirty="0"/>
              <a:t> </a:t>
            </a:r>
            <a:r>
              <a:rPr lang="he-IL" sz="2000" dirty="0" err="1"/>
              <a:t>ככסע"ז</a:t>
            </a:r>
            <a:r>
              <a:rPr lang="he-IL" sz="2000" dirty="0"/>
              <a:t>) 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C7217DB2-A77E-A406-F7E7-1F0F785A99DF}"/>
              </a:ext>
            </a:extLst>
          </p:cNvPr>
          <p:cNvSpPr txBox="1"/>
          <p:nvPr/>
        </p:nvSpPr>
        <p:spPr>
          <a:xfrm>
            <a:off x="1681099" y="2196668"/>
            <a:ext cx="6695768" cy="16968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pPr>
              <a:lnSpc>
                <a:spcPct val="150000"/>
              </a:lnSpc>
            </a:pPr>
            <a:r>
              <a:rPr lang="he-IL" dirty="0" err="1"/>
              <a:t>בשלמא</a:t>
            </a:r>
            <a:r>
              <a:rPr lang="he-IL" dirty="0"/>
              <a:t> רישא </a:t>
            </a:r>
            <a:r>
              <a:rPr lang="he-IL" dirty="0" err="1"/>
              <a:t>לאביי</a:t>
            </a:r>
            <a:r>
              <a:rPr lang="he-IL" dirty="0"/>
              <a:t> לא </a:t>
            </a:r>
            <a:r>
              <a:rPr lang="he-IL" dirty="0" err="1"/>
              <a:t>קשיא</a:t>
            </a:r>
            <a:r>
              <a:rPr lang="he-IL" dirty="0"/>
              <a:t>: </a:t>
            </a:r>
          </a:p>
          <a:p>
            <a:pPr>
              <a:lnSpc>
                <a:spcPct val="150000"/>
              </a:lnSpc>
            </a:pPr>
            <a:r>
              <a:rPr lang="he-IL" dirty="0"/>
              <a:t>אגב </a:t>
            </a:r>
            <a:r>
              <a:rPr lang="he-IL" dirty="0" err="1"/>
              <a:t>דחשיבי</a:t>
            </a:r>
            <a:r>
              <a:rPr lang="he-IL" dirty="0"/>
              <a:t> ממשמש בהו - תאנה נמי מידע </a:t>
            </a:r>
            <a:r>
              <a:rPr lang="he-IL" dirty="0" err="1"/>
              <a:t>ידיע</a:t>
            </a:r>
            <a:r>
              <a:rPr lang="he-IL" dirty="0"/>
              <a:t> </a:t>
            </a:r>
            <a:r>
              <a:rPr lang="he-IL" dirty="0" err="1"/>
              <a:t>דנתרא</a:t>
            </a:r>
            <a:r>
              <a:rPr lang="he-IL" dirty="0"/>
              <a:t> </a:t>
            </a:r>
          </a:p>
          <a:p>
            <a:pPr>
              <a:lnSpc>
                <a:spcPct val="150000"/>
              </a:lnSpc>
            </a:pPr>
            <a:r>
              <a:rPr lang="he-IL" dirty="0"/>
              <a:t>אלא סיפא </a:t>
            </a:r>
            <a:r>
              <a:rPr lang="he-IL" dirty="0" err="1"/>
              <a:t>לרבא</a:t>
            </a:r>
            <a:r>
              <a:rPr lang="he-IL" dirty="0"/>
              <a:t> </a:t>
            </a:r>
            <a:r>
              <a:rPr lang="he-IL" dirty="0" err="1"/>
              <a:t>קשיא</a:t>
            </a:r>
            <a:r>
              <a:rPr lang="he-IL" dirty="0"/>
              <a:t>, </a:t>
            </a:r>
            <a:r>
              <a:rPr lang="he-IL" dirty="0" err="1"/>
              <a:t>דקתני</a:t>
            </a:r>
            <a:r>
              <a:rPr lang="he-IL" dirty="0"/>
              <a:t>: בזיתים ובחרובים אסור? 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9EEED3B1-1405-1D6F-A49D-5200613BE6DB}"/>
              </a:ext>
            </a:extLst>
          </p:cNvPr>
          <p:cNvSpPr txBox="1"/>
          <p:nvPr/>
        </p:nvSpPr>
        <p:spPr>
          <a:xfrm>
            <a:off x="10127226" y="852053"/>
            <a:ext cx="1317522" cy="461665"/>
          </a:xfrm>
          <a:prstGeom prst="rect">
            <a:avLst/>
          </a:prstGeom>
          <a:solidFill>
            <a:srgbClr val="99FF66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he-IL" sz="2400" dirty="0">
                <a:latin typeface="Assistant" panose="00000500000000000000" pitchFamily="2" charset="-79"/>
                <a:cs typeface="Assistant" panose="00000500000000000000" pitchFamily="2" charset="-79"/>
              </a:rPr>
              <a:t>תא שמע 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BDE4224B-9CE7-673D-ED6D-84BCA91BD74F}"/>
              </a:ext>
            </a:extLst>
          </p:cNvPr>
          <p:cNvSpPr txBox="1"/>
          <p:nvPr/>
        </p:nvSpPr>
        <p:spPr>
          <a:xfrm>
            <a:off x="344128" y="809504"/>
            <a:ext cx="4434348" cy="5888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b="1" dirty="0"/>
              <a:t>מותרות</a:t>
            </a:r>
            <a:r>
              <a:rPr lang="he-IL" dirty="0"/>
              <a:t> משום גזל ופטורות מן המעשר </a:t>
            </a:r>
          </a:p>
        </p:txBody>
      </p:sp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60E9114B-9C76-AC6D-0DD2-55FE1DB3E371}"/>
              </a:ext>
            </a:extLst>
          </p:cNvPr>
          <p:cNvSpPr txBox="1"/>
          <p:nvPr/>
        </p:nvSpPr>
        <p:spPr>
          <a:xfrm>
            <a:off x="9271819" y="6337515"/>
            <a:ext cx="2536722" cy="369332"/>
          </a:xfrm>
          <a:prstGeom prst="rect">
            <a:avLst/>
          </a:prstGeom>
          <a:gradFill flip="none" rotWithShape="1">
            <a:gsLst>
              <a:gs pos="0">
                <a:srgbClr val="FF66FF">
                  <a:tint val="66000"/>
                  <a:satMod val="160000"/>
                </a:srgbClr>
              </a:gs>
              <a:gs pos="50000">
                <a:srgbClr val="FF66FF">
                  <a:tint val="44500"/>
                  <a:satMod val="160000"/>
                </a:srgbClr>
              </a:gs>
              <a:gs pos="100000">
                <a:srgbClr val="FF66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b="1" dirty="0" err="1"/>
              <a:t>אביי</a:t>
            </a:r>
            <a:r>
              <a:rPr lang="he-IL" dirty="0"/>
              <a:t> אמר לא הוי </a:t>
            </a:r>
            <a:r>
              <a:rPr lang="he-IL" dirty="0" err="1"/>
              <a:t>יאוש</a:t>
            </a:r>
            <a:r>
              <a:rPr lang="he-IL" dirty="0"/>
              <a:t> </a:t>
            </a:r>
          </a:p>
        </p:txBody>
      </p:sp>
      <p:pic>
        <p:nvPicPr>
          <p:cNvPr id="16" name="תמונה 15">
            <a:extLst>
              <a:ext uri="{FF2B5EF4-FFF2-40B4-BE49-F238E27FC236}">
                <a16:creationId xmlns:a16="http://schemas.microsoft.com/office/drawing/2014/main" id="{07EEB339-FA11-A9E6-B42B-4C2B9A1A5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819" y="5723269"/>
            <a:ext cx="269927" cy="565355"/>
          </a:xfrm>
          <a:prstGeom prst="rect">
            <a:avLst/>
          </a:prstGeom>
        </p:spPr>
      </p:pic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3C61E5AC-D02E-7DFB-85BD-34E415FA446E}"/>
              </a:ext>
            </a:extLst>
          </p:cNvPr>
          <p:cNvSpPr txBox="1"/>
          <p:nvPr/>
        </p:nvSpPr>
        <p:spPr>
          <a:xfrm>
            <a:off x="344128" y="1503086"/>
            <a:ext cx="4434348" cy="58887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 b="1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pPr algn="ctr"/>
            <a:r>
              <a:rPr lang="he-IL" dirty="0"/>
              <a:t>בזיתים ובחרובים אסור</a:t>
            </a:r>
          </a:p>
        </p:txBody>
      </p:sp>
      <p:pic>
        <p:nvPicPr>
          <p:cNvPr id="21" name="תמונה 20" descr="תמונה שמכילה בחוץ, דשא, שמיים, צמח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08E10077-955E-5127-A8E5-718AB8DDE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406" y="3045105"/>
            <a:ext cx="1809509" cy="271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945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091AF0-4C94-A3BA-7DF1-29E67FD48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E6051993-0B90-97BE-A63A-9B2E73AC6A46}"/>
              </a:ext>
            </a:extLst>
          </p:cNvPr>
          <p:cNvSpPr txBox="1"/>
          <p:nvPr/>
        </p:nvSpPr>
        <p:spPr>
          <a:xfrm>
            <a:off x="4778477" y="1"/>
            <a:ext cx="5093110" cy="11428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pPr>
              <a:lnSpc>
                <a:spcPct val="150000"/>
              </a:lnSpc>
            </a:pPr>
            <a:r>
              <a:rPr lang="he-IL" dirty="0" err="1"/>
              <a:t>קציעות</a:t>
            </a:r>
            <a:r>
              <a:rPr lang="he-IL" dirty="0"/>
              <a:t> בדרך ואפילו בצד שדה </a:t>
            </a:r>
            <a:r>
              <a:rPr lang="he-IL" dirty="0" err="1"/>
              <a:t>קציעות</a:t>
            </a:r>
            <a:r>
              <a:rPr lang="he-IL" dirty="0"/>
              <a:t>, </a:t>
            </a:r>
          </a:p>
          <a:p>
            <a:pPr>
              <a:lnSpc>
                <a:spcPct val="150000"/>
              </a:lnSpc>
            </a:pPr>
            <a:r>
              <a:rPr lang="he-IL" dirty="0"/>
              <a:t>וכן תאנה הנוטה לדרך ומצא תאנים תחתיה </a:t>
            </a: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72C704BB-41E1-2109-73B5-C54D98E74219}"/>
              </a:ext>
            </a:extLst>
          </p:cNvPr>
          <p:cNvSpPr txBox="1"/>
          <p:nvPr/>
        </p:nvSpPr>
        <p:spPr>
          <a:xfrm>
            <a:off x="8298904" y="1317989"/>
            <a:ext cx="3736260" cy="707886"/>
          </a:xfrm>
          <a:prstGeom prst="rect">
            <a:avLst/>
          </a:prstGeom>
          <a:solidFill>
            <a:srgbClr val="FFFF66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48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sz="2000" dirty="0"/>
              <a:t>(סימן </a:t>
            </a:r>
            <a:r>
              <a:rPr lang="he-IL" sz="2000" dirty="0" err="1"/>
              <a:t>פמג"ש</a:t>
            </a:r>
            <a:r>
              <a:rPr lang="he-IL" sz="2000" dirty="0"/>
              <a:t> </a:t>
            </a:r>
            <a:r>
              <a:rPr lang="he-IL" sz="2000" dirty="0" err="1"/>
              <a:t>מ</a:t>
            </a:r>
            <a:r>
              <a:rPr lang="he-IL" sz="4000" dirty="0" err="1"/>
              <a:t>מ</a:t>
            </a:r>
            <a:r>
              <a:rPr lang="he-IL" sz="2000" dirty="0" err="1"/>
              <a:t>קגט"י</a:t>
            </a:r>
            <a:r>
              <a:rPr lang="he-IL" sz="2000" dirty="0"/>
              <a:t> </a:t>
            </a:r>
            <a:r>
              <a:rPr lang="he-IL" sz="2000" dirty="0" err="1"/>
              <a:t>ככסע"ז</a:t>
            </a:r>
            <a:r>
              <a:rPr lang="he-IL" sz="2000" dirty="0"/>
              <a:t>) 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B681BA09-D442-7D71-A916-70C3490A4255}"/>
              </a:ext>
            </a:extLst>
          </p:cNvPr>
          <p:cNvSpPr txBox="1"/>
          <p:nvPr/>
        </p:nvSpPr>
        <p:spPr>
          <a:xfrm>
            <a:off x="1297858" y="1201588"/>
            <a:ext cx="5801032" cy="14294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pPr>
              <a:lnSpc>
                <a:spcPct val="150000"/>
              </a:lnSpc>
            </a:pPr>
            <a:r>
              <a:rPr lang="he-IL" sz="2000" dirty="0" err="1"/>
              <a:t>בשלמא</a:t>
            </a:r>
            <a:r>
              <a:rPr lang="he-IL" sz="2000" dirty="0"/>
              <a:t> רישא </a:t>
            </a:r>
            <a:r>
              <a:rPr lang="he-IL" sz="2000" dirty="0" err="1"/>
              <a:t>לאביי</a:t>
            </a:r>
            <a:r>
              <a:rPr lang="he-IL" sz="2000" dirty="0"/>
              <a:t> לא </a:t>
            </a:r>
            <a:r>
              <a:rPr lang="he-IL" sz="2000" dirty="0" err="1"/>
              <a:t>קשיא</a:t>
            </a:r>
            <a:r>
              <a:rPr lang="he-IL" sz="2000" dirty="0"/>
              <a:t>: </a:t>
            </a:r>
          </a:p>
          <a:p>
            <a:pPr>
              <a:lnSpc>
                <a:spcPct val="150000"/>
              </a:lnSpc>
            </a:pPr>
            <a:r>
              <a:rPr lang="he-IL" sz="2000" dirty="0"/>
              <a:t>אגב </a:t>
            </a:r>
            <a:r>
              <a:rPr lang="he-IL" sz="2000" dirty="0" err="1"/>
              <a:t>דחשיבי</a:t>
            </a:r>
            <a:r>
              <a:rPr lang="he-IL" sz="2000" dirty="0"/>
              <a:t> ממשמש בהו - תאנה נמי מידע </a:t>
            </a:r>
            <a:r>
              <a:rPr lang="he-IL" sz="2000" dirty="0" err="1"/>
              <a:t>ידיע</a:t>
            </a:r>
            <a:r>
              <a:rPr lang="he-IL" sz="2000" dirty="0"/>
              <a:t> </a:t>
            </a:r>
            <a:r>
              <a:rPr lang="he-IL" sz="2000" dirty="0" err="1"/>
              <a:t>דנתרא</a:t>
            </a:r>
            <a:r>
              <a:rPr lang="he-IL" sz="2000" dirty="0"/>
              <a:t> </a:t>
            </a:r>
          </a:p>
          <a:p>
            <a:pPr>
              <a:lnSpc>
                <a:spcPct val="150000"/>
              </a:lnSpc>
            </a:pPr>
            <a:r>
              <a:rPr lang="he-IL" sz="2000" dirty="0"/>
              <a:t>אלא סיפא </a:t>
            </a:r>
            <a:r>
              <a:rPr lang="he-IL" sz="2000" dirty="0" err="1"/>
              <a:t>לרבא</a:t>
            </a:r>
            <a:r>
              <a:rPr lang="he-IL" sz="2000" dirty="0"/>
              <a:t> </a:t>
            </a:r>
            <a:r>
              <a:rPr lang="he-IL" sz="2000" dirty="0" err="1"/>
              <a:t>קשיא,דקתני</a:t>
            </a:r>
            <a:r>
              <a:rPr lang="he-IL" sz="2000" dirty="0"/>
              <a:t> בזיתים ובחרובים אסור? 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5ACE6BC1-A75D-1360-C269-5463228BD7E2}"/>
              </a:ext>
            </a:extLst>
          </p:cNvPr>
          <p:cNvSpPr txBox="1"/>
          <p:nvPr/>
        </p:nvSpPr>
        <p:spPr>
          <a:xfrm>
            <a:off x="10087897" y="1"/>
            <a:ext cx="1317522" cy="461665"/>
          </a:xfrm>
          <a:prstGeom prst="rect">
            <a:avLst/>
          </a:prstGeom>
          <a:solidFill>
            <a:srgbClr val="99FF66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he-IL" sz="2400" dirty="0">
                <a:latin typeface="Assistant" panose="00000500000000000000" pitchFamily="2" charset="-79"/>
                <a:cs typeface="Assistant" panose="00000500000000000000" pitchFamily="2" charset="-79"/>
              </a:rPr>
              <a:t>תא שמע 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281A5A25-E488-D5C7-1CF7-92F9BF3942A0}"/>
              </a:ext>
            </a:extLst>
          </p:cNvPr>
          <p:cNvSpPr txBox="1"/>
          <p:nvPr/>
        </p:nvSpPr>
        <p:spPr>
          <a:xfrm>
            <a:off x="127819" y="0"/>
            <a:ext cx="4434348" cy="11428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b="1" dirty="0"/>
              <a:t>מותרות</a:t>
            </a:r>
            <a:r>
              <a:rPr lang="he-IL" dirty="0"/>
              <a:t> משום גזל ופטורות מן המעשר </a:t>
            </a:r>
          </a:p>
          <a:p>
            <a:r>
              <a:rPr lang="he-IL" dirty="0"/>
              <a:t>בזיתים ובחרובים </a:t>
            </a:r>
            <a:r>
              <a:rPr lang="he-IL" b="1" dirty="0"/>
              <a:t>אסור</a:t>
            </a:r>
          </a:p>
        </p:txBody>
      </p:sp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3C1C04CA-0094-269B-EF57-88E54B806674}"/>
              </a:ext>
            </a:extLst>
          </p:cNvPr>
          <p:cNvSpPr txBox="1"/>
          <p:nvPr/>
        </p:nvSpPr>
        <p:spPr>
          <a:xfrm>
            <a:off x="521110" y="3066213"/>
            <a:ext cx="6577780" cy="1696875"/>
          </a:xfrm>
          <a:prstGeom prst="rect">
            <a:avLst/>
          </a:prstGeom>
          <a:solidFill>
            <a:srgbClr val="F0FDC5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אמר רבי אבהו: </a:t>
            </a:r>
          </a:p>
          <a:p>
            <a:r>
              <a:rPr lang="he-IL" dirty="0"/>
              <a:t>שאני זית - הואיל וחזותו מוכיח עליו </a:t>
            </a:r>
          </a:p>
          <a:p>
            <a:r>
              <a:rPr lang="he-IL" dirty="0"/>
              <a:t>ואף על גב </a:t>
            </a:r>
            <a:r>
              <a:rPr lang="he-IL" dirty="0" err="1"/>
              <a:t>דנתרין</a:t>
            </a:r>
            <a:r>
              <a:rPr lang="he-IL" dirty="0"/>
              <a:t> זיתי מידע </a:t>
            </a:r>
            <a:r>
              <a:rPr lang="he-IL" dirty="0" err="1"/>
              <a:t>ידיע</a:t>
            </a:r>
            <a:r>
              <a:rPr lang="he-IL" dirty="0"/>
              <a:t> </a:t>
            </a:r>
            <a:r>
              <a:rPr lang="he-IL" dirty="0" err="1"/>
              <a:t>דוכתא</a:t>
            </a:r>
            <a:r>
              <a:rPr lang="he-IL" dirty="0"/>
              <a:t> </a:t>
            </a:r>
            <a:r>
              <a:rPr lang="he-IL" dirty="0" err="1"/>
              <a:t>דאיניש</a:t>
            </a:r>
            <a:r>
              <a:rPr lang="he-IL" dirty="0"/>
              <a:t> </a:t>
            </a:r>
            <a:r>
              <a:rPr lang="he-IL" dirty="0" err="1"/>
              <a:t>איניש</a:t>
            </a:r>
            <a:r>
              <a:rPr lang="he-IL" dirty="0"/>
              <a:t> הוא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6CE7E5A8-A9B3-DFF1-C077-B537422DBAB5}"/>
              </a:ext>
            </a:extLst>
          </p:cNvPr>
          <p:cNvSpPr txBox="1"/>
          <p:nvPr/>
        </p:nvSpPr>
        <p:spPr>
          <a:xfrm>
            <a:off x="8755272" y="3175949"/>
            <a:ext cx="2851354" cy="5061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0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אי הכי אפילו רישא נמי? </a:t>
            </a:r>
          </a:p>
        </p:txBody>
      </p:sp>
      <p:pic>
        <p:nvPicPr>
          <p:cNvPr id="9" name="גרפיקה 8">
            <a:extLst>
              <a:ext uri="{FF2B5EF4-FFF2-40B4-BE49-F238E27FC236}">
                <a16:creationId xmlns:a16="http://schemas.microsoft.com/office/drawing/2014/main" id="{96B45FD3-F67F-F4C9-DADE-1E080B31B9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8329879">
            <a:off x="2613796" y="1690599"/>
            <a:ext cx="2746368" cy="2751229"/>
          </a:xfrm>
          <a:prstGeom prst="rect">
            <a:avLst/>
          </a:prstGeom>
        </p:spPr>
      </p:pic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91EC30F1-A801-C12E-32A9-A66FB6B548AC}"/>
              </a:ext>
            </a:extLst>
          </p:cNvPr>
          <p:cNvSpPr txBox="1"/>
          <p:nvPr/>
        </p:nvSpPr>
        <p:spPr>
          <a:xfrm>
            <a:off x="8755272" y="3857161"/>
            <a:ext cx="2915618" cy="967765"/>
          </a:xfrm>
          <a:prstGeom prst="rect">
            <a:avLst/>
          </a:prstGeom>
          <a:solidFill>
            <a:srgbClr val="F0FDC5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sz="2000" dirty="0"/>
              <a:t>אמר רב </a:t>
            </a:r>
            <a:r>
              <a:rPr lang="he-IL" sz="2000" dirty="0" err="1"/>
              <a:t>פפא</a:t>
            </a:r>
            <a:r>
              <a:rPr lang="he-IL" sz="2000" dirty="0"/>
              <a:t>: </a:t>
            </a:r>
          </a:p>
          <a:p>
            <a:r>
              <a:rPr lang="he-IL" sz="2000" dirty="0"/>
              <a:t>תאנה עם נפילתה נמאסת 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926A935F-85B4-05F1-E3CF-D30D4AA95880}"/>
              </a:ext>
            </a:extLst>
          </p:cNvPr>
          <p:cNvSpPr txBox="1"/>
          <p:nvPr/>
        </p:nvSpPr>
        <p:spPr>
          <a:xfrm>
            <a:off x="521110" y="4989554"/>
            <a:ext cx="6882101" cy="8887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just">
              <a:lnSpc>
                <a:spcPct val="150000"/>
              </a:lnSpc>
              <a:defRPr>
                <a:latin typeface="Guttman Rashi" panose="02010401010101010101" pitchFamily="2" charset="-79"/>
                <a:cs typeface="Guttman Rashi" panose="02010401010101010101" pitchFamily="2" charset="-79"/>
              </a:defRPr>
            </a:lvl1pPr>
          </a:lstStyle>
          <a:p>
            <a:r>
              <a:rPr lang="he-IL" dirty="0"/>
              <a:t>חזותו מוכיח עליו - מראיתו ניכר של מי הוא, הלכך, מריה לכי ידע </a:t>
            </a:r>
            <a:r>
              <a:rPr lang="he-IL" dirty="0" err="1"/>
              <a:t>דנפיל</a:t>
            </a:r>
            <a:r>
              <a:rPr lang="he-IL" dirty="0"/>
              <a:t> לא </a:t>
            </a:r>
            <a:r>
              <a:rPr lang="he-IL" dirty="0" err="1"/>
              <a:t>מיאש</a:t>
            </a:r>
            <a:r>
              <a:rPr lang="he-IL" dirty="0"/>
              <a:t>, </a:t>
            </a:r>
            <a:r>
              <a:rPr lang="he-IL" dirty="0" err="1"/>
              <a:t>דמימר</a:t>
            </a:r>
            <a:r>
              <a:rPr lang="he-IL" dirty="0"/>
              <a:t> אמר כולי עלמא ידעי </a:t>
            </a:r>
            <a:r>
              <a:rPr lang="he-IL" dirty="0" err="1"/>
              <a:t>דדידי</a:t>
            </a:r>
            <a:r>
              <a:rPr lang="he-IL" dirty="0"/>
              <a:t> </a:t>
            </a:r>
            <a:r>
              <a:rPr lang="he-IL" dirty="0" err="1"/>
              <a:t>נינהו</a:t>
            </a:r>
            <a:r>
              <a:rPr lang="he-IL" dirty="0"/>
              <a:t>, ולא הפקר הן, ולא שקלי להו:</a:t>
            </a:r>
          </a:p>
        </p:txBody>
      </p:sp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777A1DDB-03D8-834A-99BD-92A0F73BF8C2}"/>
              </a:ext>
            </a:extLst>
          </p:cNvPr>
          <p:cNvSpPr txBox="1"/>
          <p:nvPr/>
        </p:nvSpPr>
        <p:spPr>
          <a:xfrm>
            <a:off x="9271819" y="6337515"/>
            <a:ext cx="2536722" cy="369332"/>
          </a:xfrm>
          <a:prstGeom prst="rect">
            <a:avLst/>
          </a:prstGeom>
          <a:gradFill flip="none" rotWithShape="1">
            <a:gsLst>
              <a:gs pos="0">
                <a:srgbClr val="FF66FF">
                  <a:tint val="66000"/>
                  <a:satMod val="160000"/>
                </a:srgbClr>
              </a:gs>
              <a:gs pos="50000">
                <a:srgbClr val="FF66FF">
                  <a:tint val="44500"/>
                  <a:satMod val="160000"/>
                </a:srgbClr>
              </a:gs>
              <a:gs pos="100000">
                <a:srgbClr val="FF66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b="1" dirty="0" err="1"/>
              <a:t>אביי</a:t>
            </a:r>
            <a:r>
              <a:rPr lang="he-IL" dirty="0"/>
              <a:t> אמר לא הוי </a:t>
            </a:r>
            <a:r>
              <a:rPr lang="he-IL" dirty="0" err="1"/>
              <a:t>יאוש</a:t>
            </a:r>
            <a:r>
              <a:rPr lang="he-IL" dirty="0"/>
              <a:t> </a:t>
            </a:r>
          </a:p>
        </p:txBody>
      </p:sp>
      <p:pic>
        <p:nvPicPr>
          <p:cNvPr id="16" name="תמונה 15">
            <a:extLst>
              <a:ext uri="{FF2B5EF4-FFF2-40B4-BE49-F238E27FC236}">
                <a16:creationId xmlns:a16="http://schemas.microsoft.com/office/drawing/2014/main" id="{B8900286-249B-843B-6168-49BF92946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1819" y="5723269"/>
            <a:ext cx="269927" cy="565355"/>
          </a:xfrm>
          <a:prstGeom prst="rect">
            <a:avLst/>
          </a:prstGeom>
        </p:spPr>
      </p:pic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9B50B9E4-F7FD-C407-5B11-DEF6D7368F78}"/>
              </a:ext>
            </a:extLst>
          </p:cNvPr>
          <p:cNvSpPr txBox="1"/>
          <p:nvPr/>
        </p:nvSpPr>
        <p:spPr>
          <a:xfrm>
            <a:off x="548208" y="5893162"/>
            <a:ext cx="6855003" cy="8887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just">
              <a:lnSpc>
                <a:spcPct val="150000"/>
              </a:lnSpc>
              <a:defRPr>
                <a:latin typeface="Guttman Rashi" panose="02010401010101010101" pitchFamily="2" charset="-79"/>
                <a:cs typeface="Guttman Rashi" panose="02010401010101010101" pitchFamily="2" charset="-79"/>
              </a:defRPr>
            </a:lvl1pPr>
          </a:lstStyle>
          <a:p>
            <a:r>
              <a:rPr lang="he-IL" dirty="0"/>
              <a:t>עם נפילתה נמאסת – הלכך, כיון </a:t>
            </a:r>
            <a:r>
              <a:rPr lang="he-IL" dirty="0" err="1"/>
              <a:t>דידיע</a:t>
            </a:r>
            <a:r>
              <a:rPr lang="he-IL" dirty="0"/>
              <a:t> </a:t>
            </a:r>
            <a:r>
              <a:rPr lang="he-IL" dirty="0" err="1"/>
              <a:t>דנתרא</a:t>
            </a:r>
            <a:r>
              <a:rPr lang="he-IL" dirty="0"/>
              <a:t> - מעיקרא </a:t>
            </a:r>
            <a:r>
              <a:rPr lang="he-IL" dirty="0" err="1"/>
              <a:t>מיאש</a:t>
            </a:r>
            <a:r>
              <a:rPr lang="he-IL" dirty="0"/>
              <a:t> משום </a:t>
            </a:r>
            <a:r>
              <a:rPr lang="he-IL" dirty="0" err="1"/>
              <a:t>מאיסותא</a:t>
            </a:r>
            <a:r>
              <a:rPr lang="he-IL" dirty="0"/>
              <a:t> </a:t>
            </a:r>
            <a:r>
              <a:rPr lang="he-IL" dirty="0" err="1"/>
              <a:t>דמכי</a:t>
            </a:r>
            <a:r>
              <a:rPr lang="he-IL" dirty="0"/>
              <a:t> נפלה לא </a:t>
            </a:r>
            <a:r>
              <a:rPr lang="he-IL" dirty="0" err="1"/>
              <a:t>חשיבא</a:t>
            </a:r>
            <a:r>
              <a:rPr lang="he-IL" dirty="0"/>
              <a:t> עליה, </a:t>
            </a:r>
            <a:r>
              <a:rPr lang="he-IL" dirty="0" err="1"/>
              <a:t>ומפקר</a:t>
            </a:r>
            <a:r>
              <a:rPr lang="he-IL" dirty="0"/>
              <a:t> לה:</a:t>
            </a:r>
          </a:p>
        </p:txBody>
      </p:sp>
    </p:spTree>
    <p:extLst>
      <p:ext uri="{BB962C8B-B14F-4D97-AF65-F5344CB8AC3E}">
        <p14:creationId xmlns:p14="http://schemas.microsoft.com/office/powerpoint/2010/main" val="771199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  <p:bldP spid="12" grpId="0" animBg="1"/>
      <p:bldP spid="13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A8F5AA52-AA0A-66CC-AC17-CE76B8E2AE50}"/>
              </a:ext>
            </a:extLst>
          </p:cNvPr>
          <p:cNvSpPr txBox="1"/>
          <p:nvPr/>
        </p:nvSpPr>
        <p:spPr>
          <a:xfrm>
            <a:off x="4680155" y="286435"/>
            <a:ext cx="2831689" cy="1815882"/>
          </a:xfrm>
          <a:prstGeom prst="rect">
            <a:avLst/>
          </a:prstGeom>
          <a:solidFill>
            <a:srgbClr val="FFFF66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he-IL" sz="4800" dirty="0">
                <a:latin typeface="Assistant" panose="00000500000000000000" pitchFamily="2" charset="-79"/>
                <a:cs typeface="Assistant" panose="00000500000000000000" pitchFamily="2" charset="-79"/>
              </a:rPr>
              <a:t>איתמר</a:t>
            </a:r>
            <a:endParaRPr lang="he-IL" sz="3200" dirty="0"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algn="ctr" rtl="1"/>
            <a:r>
              <a:rPr lang="he-IL" sz="3200" dirty="0">
                <a:latin typeface="Assistant" panose="00000500000000000000" pitchFamily="2" charset="-79"/>
                <a:cs typeface="Assistant" panose="00000500000000000000" pitchFamily="2" charset="-79"/>
              </a:rPr>
              <a:t> </a:t>
            </a:r>
          </a:p>
          <a:p>
            <a:pPr algn="ctr" rtl="1"/>
            <a:r>
              <a:rPr lang="he-IL" sz="3200" dirty="0" err="1">
                <a:latin typeface="Assistant" panose="00000500000000000000" pitchFamily="2" charset="-79"/>
                <a:cs typeface="Assistant" panose="00000500000000000000" pitchFamily="2" charset="-79"/>
              </a:rPr>
              <a:t>יאוש</a:t>
            </a:r>
            <a:r>
              <a:rPr lang="he-IL" sz="3200" dirty="0">
                <a:latin typeface="Assistant" panose="00000500000000000000" pitchFamily="2" charset="-79"/>
                <a:cs typeface="Assistant" panose="00000500000000000000" pitchFamily="2" charset="-79"/>
              </a:rPr>
              <a:t> שלא מדעת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3A9852A0-B747-D1BD-253C-1201C7205329}"/>
              </a:ext>
            </a:extLst>
          </p:cNvPr>
          <p:cNvSpPr txBox="1"/>
          <p:nvPr/>
        </p:nvSpPr>
        <p:spPr>
          <a:xfrm>
            <a:off x="2989007" y="2426422"/>
            <a:ext cx="2438400" cy="36933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lumOff val="50000"/>
                  <a:tint val="66000"/>
                  <a:satMod val="160000"/>
                </a:schemeClr>
              </a:gs>
              <a:gs pos="50000">
                <a:schemeClr val="tx2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2">
                  <a:lumMod val="50000"/>
                  <a:lumOff val="5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he-IL" b="1" dirty="0">
                <a:latin typeface="Assistant" panose="00000500000000000000" pitchFamily="2" charset="-79"/>
                <a:cs typeface="Assistant" panose="00000500000000000000" pitchFamily="2" charset="-79"/>
              </a:rPr>
              <a:t>ורבא</a:t>
            </a:r>
            <a:r>
              <a:rPr lang="he-IL" dirty="0">
                <a:latin typeface="Assistant" panose="00000500000000000000" pitchFamily="2" charset="-79"/>
                <a:cs typeface="Assistant" panose="00000500000000000000" pitchFamily="2" charset="-79"/>
              </a:rPr>
              <a:t> אמר הוי </a:t>
            </a:r>
            <a:r>
              <a:rPr lang="he-IL" dirty="0" err="1">
                <a:latin typeface="Assistant" panose="00000500000000000000" pitchFamily="2" charset="-79"/>
                <a:cs typeface="Assistant" panose="00000500000000000000" pitchFamily="2" charset="-79"/>
              </a:rPr>
              <a:t>יאוש</a:t>
            </a:r>
            <a:r>
              <a:rPr lang="he-IL" dirty="0">
                <a:latin typeface="Assistant" panose="00000500000000000000" pitchFamily="2" charset="-79"/>
                <a:cs typeface="Assistant" panose="00000500000000000000" pitchFamily="2" charset="-79"/>
              </a:rPr>
              <a:t> 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C0BD6EAD-548B-3D26-6C1F-BDBC5EEA35CC}"/>
              </a:ext>
            </a:extLst>
          </p:cNvPr>
          <p:cNvSpPr txBox="1"/>
          <p:nvPr/>
        </p:nvSpPr>
        <p:spPr>
          <a:xfrm>
            <a:off x="6882581" y="2424276"/>
            <a:ext cx="2536722" cy="369332"/>
          </a:xfrm>
          <a:prstGeom prst="rect">
            <a:avLst/>
          </a:prstGeom>
          <a:gradFill flip="none" rotWithShape="1">
            <a:gsLst>
              <a:gs pos="0">
                <a:srgbClr val="FF66FF">
                  <a:tint val="66000"/>
                  <a:satMod val="160000"/>
                </a:srgbClr>
              </a:gs>
              <a:gs pos="50000">
                <a:srgbClr val="FF66FF">
                  <a:tint val="44500"/>
                  <a:satMod val="160000"/>
                </a:srgbClr>
              </a:gs>
              <a:gs pos="100000">
                <a:srgbClr val="FF66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b="1" dirty="0" err="1"/>
              <a:t>אביי</a:t>
            </a:r>
            <a:r>
              <a:rPr lang="he-IL" dirty="0"/>
              <a:t> אמר לא הוי </a:t>
            </a:r>
            <a:r>
              <a:rPr lang="he-IL" dirty="0" err="1"/>
              <a:t>יאוש</a:t>
            </a:r>
            <a:r>
              <a:rPr lang="he-IL" dirty="0"/>
              <a:t> 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3FFA5E54-40A2-F776-1031-1C8BD161C9B6}"/>
              </a:ext>
            </a:extLst>
          </p:cNvPr>
          <p:cNvSpPr txBox="1"/>
          <p:nvPr/>
        </p:nvSpPr>
        <p:spPr>
          <a:xfrm>
            <a:off x="1730476" y="5457355"/>
            <a:ext cx="8731045" cy="8887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he-IL" dirty="0" err="1">
                <a:latin typeface="Guttman Rashi" panose="02010401010101010101" pitchFamily="2" charset="-79"/>
                <a:cs typeface="Guttman Rashi" panose="02010401010101010101" pitchFamily="2" charset="-79"/>
              </a:rPr>
              <a:t>יאוש</a:t>
            </a:r>
            <a:r>
              <a:rPr lang="he-IL" dirty="0">
                <a:latin typeface="Guttman Rashi" panose="02010401010101010101" pitchFamily="2" charset="-79"/>
                <a:cs typeface="Guttman Rashi" panose="02010401010101010101" pitchFamily="2" charset="-79"/>
              </a:rPr>
              <a:t> דלא מדעת - דבר שסתמו </a:t>
            </a:r>
            <a:r>
              <a:rPr lang="he-IL" dirty="0" err="1">
                <a:latin typeface="Guttman Rashi" panose="02010401010101010101" pitchFamily="2" charset="-79"/>
                <a:cs typeface="Guttman Rashi" panose="02010401010101010101" pitchFamily="2" charset="-79"/>
              </a:rPr>
              <a:t>יאוש</a:t>
            </a:r>
            <a:r>
              <a:rPr lang="he-IL" dirty="0">
                <a:latin typeface="Guttman Rashi" panose="02010401010101010101" pitchFamily="2" charset="-79"/>
                <a:cs typeface="Guttman Rashi" panose="02010401010101010101" pitchFamily="2" charset="-79"/>
              </a:rPr>
              <a:t>, לכשידע שנפל ממנו, וכשמצאו </a:t>
            </a:r>
            <a:r>
              <a:rPr lang="he-IL" b="1" dirty="0">
                <a:latin typeface="Guttman Rashi" panose="02010401010101010101" pitchFamily="2" charset="-79"/>
                <a:cs typeface="Guttman Rashi" panose="02010401010101010101" pitchFamily="2" charset="-79"/>
              </a:rPr>
              <a:t>עדיין</a:t>
            </a:r>
            <a:r>
              <a:rPr lang="he-IL" dirty="0">
                <a:latin typeface="Guttman Rashi" panose="02010401010101010101" pitchFamily="2" charset="-79"/>
                <a:cs typeface="Guttman Rashi" panose="02010401010101010101" pitchFamily="2" charset="-79"/>
              </a:rPr>
              <a:t> לא ידעו הבעלים שנפל מהן:</a:t>
            </a:r>
          </a:p>
          <a:p>
            <a:pPr algn="just" rtl="1">
              <a:lnSpc>
                <a:spcPct val="150000"/>
              </a:lnSpc>
            </a:pPr>
            <a:r>
              <a:rPr lang="he-IL" dirty="0">
                <a:latin typeface="Guttman Rashi" panose="02010401010101010101" pitchFamily="2" charset="-79"/>
                <a:cs typeface="Guttman Rashi" panose="02010401010101010101" pitchFamily="2" charset="-79"/>
              </a:rPr>
              <a:t>לא הוי </a:t>
            </a:r>
            <a:r>
              <a:rPr lang="he-IL" dirty="0" err="1">
                <a:latin typeface="Guttman Rashi" panose="02010401010101010101" pitchFamily="2" charset="-79"/>
                <a:cs typeface="Guttman Rashi" panose="02010401010101010101" pitchFamily="2" charset="-79"/>
              </a:rPr>
              <a:t>יאוש</a:t>
            </a:r>
            <a:r>
              <a:rPr lang="he-IL" dirty="0">
                <a:latin typeface="Guttman Rashi" panose="02010401010101010101" pitchFamily="2" charset="-79"/>
                <a:cs typeface="Guttman Rashi" panose="02010401010101010101" pitchFamily="2" charset="-79"/>
              </a:rPr>
              <a:t> - </a:t>
            </a:r>
            <a:r>
              <a:rPr lang="he-IL" dirty="0" err="1">
                <a:latin typeface="Guttman Rashi" panose="02010401010101010101" pitchFamily="2" charset="-79"/>
                <a:cs typeface="Guttman Rashi" panose="02010401010101010101" pitchFamily="2" charset="-79"/>
              </a:rPr>
              <a:t>לקמיה</a:t>
            </a:r>
            <a:r>
              <a:rPr lang="he-IL" dirty="0">
                <a:latin typeface="Guttman Rashi" panose="02010401010101010101" pitchFamily="2" charset="-79"/>
                <a:cs typeface="Guttman Rashi" panose="02010401010101010101" pitchFamily="2" charset="-79"/>
              </a:rPr>
              <a:t> מפרש </a:t>
            </a:r>
            <a:r>
              <a:rPr lang="he-IL" dirty="0" err="1">
                <a:latin typeface="Guttman Rashi" panose="02010401010101010101" pitchFamily="2" charset="-79"/>
                <a:cs typeface="Guttman Rashi" panose="02010401010101010101" pitchFamily="2" charset="-79"/>
              </a:rPr>
              <a:t>פלוגתייהו</a:t>
            </a:r>
            <a:r>
              <a:rPr lang="he-IL" dirty="0">
                <a:latin typeface="Guttman Rashi" panose="02010401010101010101" pitchFamily="2" charset="-79"/>
                <a:cs typeface="Guttman Rashi" panose="02010401010101010101" pitchFamily="2" charset="-79"/>
              </a:rPr>
              <a:t>:</a:t>
            </a:r>
          </a:p>
        </p:txBody>
      </p:sp>
      <p:pic>
        <p:nvPicPr>
          <p:cNvPr id="13" name="תמונה 12" descr="תמונה שמכילה גופן, קו, תרשים, סמל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96D9CA33-AED2-A5DE-B0EC-78116655F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55" b="35747"/>
          <a:stretch>
            <a:fillRect/>
          </a:stretch>
        </p:blipFill>
        <p:spPr>
          <a:xfrm>
            <a:off x="4889938" y="3706944"/>
            <a:ext cx="3429000" cy="115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6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0744B-D6A9-646C-F57B-8C0CAC957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CCA6DD5F-1E0C-75B4-6A1A-1C0329EEB194}"/>
              </a:ext>
            </a:extLst>
          </p:cNvPr>
          <p:cNvSpPr txBox="1"/>
          <p:nvPr/>
        </p:nvSpPr>
        <p:spPr>
          <a:xfrm>
            <a:off x="10127225" y="1045687"/>
            <a:ext cx="1317522" cy="461665"/>
          </a:xfrm>
          <a:prstGeom prst="rect">
            <a:avLst/>
          </a:prstGeom>
          <a:solidFill>
            <a:srgbClr val="99FF66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he-IL" sz="2400" dirty="0">
                <a:latin typeface="Assistant" panose="00000500000000000000" pitchFamily="2" charset="-79"/>
                <a:cs typeface="Assistant" panose="00000500000000000000" pitchFamily="2" charset="-79"/>
              </a:rPr>
              <a:t>תא שמע 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5D85766F-AE04-49DF-FB87-B55FB6E32FD5}"/>
              </a:ext>
            </a:extLst>
          </p:cNvPr>
          <p:cNvSpPr txBox="1"/>
          <p:nvPr/>
        </p:nvSpPr>
        <p:spPr>
          <a:xfrm>
            <a:off x="6096000" y="1045687"/>
            <a:ext cx="3978928" cy="23335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pPr>
              <a:lnSpc>
                <a:spcPct val="150000"/>
              </a:lnSpc>
            </a:pPr>
            <a:r>
              <a:rPr lang="he-IL" b="1" dirty="0"/>
              <a:t>הגנב</a:t>
            </a:r>
            <a:r>
              <a:rPr lang="he-IL" dirty="0"/>
              <a:t> שנטל מזה ונתן לזה </a:t>
            </a:r>
          </a:p>
          <a:p>
            <a:pPr>
              <a:lnSpc>
                <a:spcPct val="150000"/>
              </a:lnSpc>
            </a:pPr>
            <a:r>
              <a:rPr lang="he-IL" dirty="0"/>
              <a:t>וכן </a:t>
            </a:r>
            <a:r>
              <a:rPr lang="he-IL" b="1" dirty="0"/>
              <a:t>גזלן</a:t>
            </a:r>
            <a:r>
              <a:rPr lang="he-IL" dirty="0"/>
              <a:t> שנטל מזה ונתן לזה</a:t>
            </a:r>
          </a:p>
          <a:p>
            <a:pPr>
              <a:lnSpc>
                <a:spcPct val="150000"/>
              </a:lnSpc>
            </a:pPr>
            <a:r>
              <a:rPr lang="he-IL" dirty="0"/>
              <a:t>וכן </a:t>
            </a:r>
            <a:r>
              <a:rPr lang="he-IL" b="1" dirty="0"/>
              <a:t>ירדן</a:t>
            </a:r>
            <a:r>
              <a:rPr lang="he-IL" dirty="0"/>
              <a:t> שנטל מזה ונתן לזה </a:t>
            </a:r>
          </a:p>
          <a:p>
            <a:pPr>
              <a:lnSpc>
                <a:spcPct val="150000"/>
              </a:lnSpc>
            </a:pPr>
            <a:r>
              <a:rPr lang="he-IL" sz="2800" b="1" dirty="0"/>
              <a:t>מה שנטל נטל, ומה שנתן נתן</a:t>
            </a:r>
          </a:p>
        </p:txBody>
      </p:sp>
      <p:pic>
        <p:nvPicPr>
          <p:cNvPr id="14" name="גרפיקה 13">
            <a:extLst>
              <a:ext uri="{FF2B5EF4-FFF2-40B4-BE49-F238E27FC236}">
                <a16:creationId xmlns:a16="http://schemas.microsoft.com/office/drawing/2014/main" id="{D194CF28-6CD9-CC33-4851-2B6E9DF093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8329879">
            <a:off x="1739824" y="1322399"/>
            <a:ext cx="2746368" cy="2751229"/>
          </a:xfrm>
          <a:prstGeom prst="rect">
            <a:avLst/>
          </a:prstGeom>
        </p:spPr>
      </p:pic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06FF68D8-A5DD-6D2F-BC21-84EC27EDDF41}"/>
              </a:ext>
            </a:extLst>
          </p:cNvPr>
          <p:cNvSpPr txBox="1"/>
          <p:nvPr/>
        </p:nvSpPr>
        <p:spPr>
          <a:xfrm>
            <a:off x="4415162" y="87447"/>
            <a:ext cx="3736260" cy="707886"/>
          </a:xfrm>
          <a:prstGeom prst="rect">
            <a:avLst/>
          </a:prstGeom>
          <a:solidFill>
            <a:srgbClr val="FFFF66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48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sz="2000" dirty="0"/>
              <a:t>(סימן </a:t>
            </a:r>
            <a:r>
              <a:rPr lang="he-IL" sz="2000" dirty="0" err="1"/>
              <a:t>פמג"ש</a:t>
            </a:r>
            <a:r>
              <a:rPr lang="he-IL" sz="2000" dirty="0"/>
              <a:t> </a:t>
            </a:r>
            <a:r>
              <a:rPr lang="he-IL" sz="2000" dirty="0" err="1"/>
              <a:t>ממק</a:t>
            </a:r>
            <a:r>
              <a:rPr lang="he-IL" sz="4000" dirty="0" err="1"/>
              <a:t>ג</a:t>
            </a:r>
            <a:r>
              <a:rPr lang="he-IL" sz="2000" dirty="0" err="1"/>
              <a:t>ט"י</a:t>
            </a:r>
            <a:r>
              <a:rPr lang="he-IL" sz="2000" dirty="0"/>
              <a:t> </a:t>
            </a:r>
            <a:r>
              <a:rPr lang="he-IL" sz="2000" dirty="0" err="1"/>
              <a:t>ככסע"ז</a:t>
            </a:r>
            <a:r>
              <a:rPr lang="he-IL" sz="2000" dirty="0"/>
              <a:t>) 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3C80C926-2D57-5E47-18C4-BB84466CD8CF}"/>
              </a:ext>
            </a:extLst>
          </p:cNvPr>
          <p:cNvSpPr txBox="1"/>
          <p:nvPr/>
        </p:nvSpPr>
        <p:spPr>
          <a:xfrm>
            <a:off x="2022246" y="3222752"/>
            <a:ext cx="2181523" cy="1142877"/>
          </a:xfrm>
          <a:prstGeom prst="rect">
            <a:avLst/>
          </a:prstGeom>
          <a:solidFill>
            <a:srgbClr val="F0FDC5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תרגמה</a:t>
            </a:r>
            <a:r>
              <a:rPr lang="he-IL" b="1" dirty="0"/>
              <a:t> רב </a:t>
            </a:r>
            <a:r>
              <a:rPr lang="he-IL" b="1" dirty="0" err="1"/>
              <a:t>פפא</a:t>
            </a:r>
            <a:r>
              <a:rPr lang="he-IL" dirty="0"/>
              <a:t> </a:t>
            </a:r>
          </a:p>
          <a:p>
            <a:r>
              <a:rPr lang="he-IL" dirty="0" err="1"/>
              <a:t>בלסטים</a:t>
            </a:r>
            <a:r>
              <a:rPr lang="he-IL" dirty="0"/>
              <a:t> מזוין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0978EA58-FD80-2FBA-B37E-9306CCCDED2B}"/>
              </a:ext>
            </a:extLst>
          </p:cNvPr>
          <p:cNvSpPr txBox="1"/>
          <p:nvPr/>
        </p:nvSpPr>
        <p:spPr>
          <a:xfrm>
            <a:off x="813492" y="1063093"/>
            <a:ext cx="4599035" cy="11428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 err="1"/>
              <a:t>בשלמא</a:t>
            </a:r>
            <a:r>
              <a:rPr lang="he-IL" dirty="0"/>
              <a:t> גזלן וירדן </a:t>
            </a:r>
            <a:r>
              <a:rPr lang="he-IL" dirty="0" err="1"/>
              <a:t>דקא</a:t>
            </a:r>
            <a:r>
              <a:rPr lang="he-IL" dirty="0"/>
              <a:t> חזי להו </a:t>
            </a:r>
            <a:r>
              <a:rPr lang="he-IL" dirty="0" err="1"/>
              <a:t>ומיאש</a:t>
            </a:r>
            <a:r>
              <a:rPr lang="he-IL" dirty="0"/>
              <a:t>, </a:t>
            </a:r>
          </a:p>
          <a:p>
            <a:r>
              <a:rPr lang="he-IL" dirty="0"/>
              <a:t>אלא גנב מי </a:t>
            </a:r>
            <a:r>
              <a:rPr lang="he-IL" dirty="0" err="1"/>
              <a:t>קא</a:t>
            </a:r>
            <a:r>
              <a:rPr lang="he-IL" dirty="0"/>
              <a:t> חזי ליה </a:t>
            </a:r>
            <a:r>
              <a:rPr lang="he-IL" dirty="0" err="1"/>
              <a:t>דמיאש</a:t>
            </a:r>
            <a:r>
              <a:rPr lang="he-IL" dirty="0"/>
              <a:t>?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A3DBA71A-A564-4684-40C7-5E8B1FB74B51}"/>
              </a:ext>
            </a:extLst>
          </p:cNvPr>
          <p:cNvSpPr txBox="1"/>
          <p:nvPr/>
        </p:nvSpPr>
        <p:spPr>
          <a:xfrm>
            <a:off x="4494230" y="3935302"/>
            <a:ext cx="2203690" cy="5888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אי הכי היינו גזלן? </a:t>
            </a:r>
          </a:p>
        </p:txBody>
      </p:sp>
      <p:sp>
        <p:nvSpPr>
          <p:cNvPr id="30" name="תיבת טקסט 29">
            <a:extLst>
              <a:ext uri="{FF2B5EF4-FFF2-40B4-BE49-F238E27FC236}">
                <a16:creationId xmlns:a16="http://schemas.microsoft.com/office/drawing/2014/main" id="{368FBD1E-DBAC-C0D7-997D-E2C3009AB86B}"/>
              </a:ext>
            </a:extLst>
          </p:cNvPr>
          <p:cNvSpPr txBox="1"/>
          <p:nvPr/>
        </p:nvSpPr>
        <p:spPr>
          <a:xfrm>
            <a:off x="1455174" y="6330439"/>
            <a:ext cx="2438400" cy="36933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lumOff val="50000"/>
                  <a:tint val="66000"/>
                  <a:satMod val="160000"/>
                </a:schemeClr>
              </a:gs>
              <a:gs pos="50000">
                <a:schemeClr val="tx2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2">
                  <a:lumMod val="50000"/>
                  <a:lumOff val="5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he-IL" b="1" dirty="0">
                <a:latin typeface="Assistant" panose="00000500000000000000" pitchFamily="2" charset="-79"/>
                <a:cs typeface="Assistant" panose="00000500000000000000" pitchFamily="2" charset="-79"/>
              </a:rPr>
              <a:t>ורבא</a:t>
            </a:r>
            <a:r>
              <a:rPr lang="he-IL" dirty="0">
                <a:latin typeface="Assistant" panose="00000500000000000000" pitchFamily="2" charset="-79"/>
                <a:cs typeface="Assistant" panose="00000500000000000000" pitchFamily="2" charset="-79"/>
              </a:rPr>
              <a:t> אמר הוי </a:t>
            </a:r>
            <a:r>
              <a:rPr lang="he-IL" dirty="0" err="1">
                <a:latin typeface="Assistant" panose="00000500000000000000" pitchFamily="2" charset="-79"/>
                <a:cs typeface="Assistant" panose="00000500000000000000" pitchFamily="2" charset="-79"/>
              </a:rPr>
              <a:t>יאוש</a:t>
            </a:r>
            <a:r>
              <a:rPr lang="he-IL" dirty="0">
                <a:latin typeface="Assistant" panose="00000500000000000000" pitchFamily="2" charset="-79"/>
                <a:cs typeface="Assistant" panose="00000500000000000000" pitchFamily="2" charset="-79"/>
              </a:rPr>
              <a:t> </a:t>
            </a:r>
          </a:p>
        </p:txBody>
      </p:sp>
      <p:pic>
        <p:nvPicPr>
          <p:cNvPr id="31" name="תמונה 30">
            <a:extLst>
              <a:ext uri="{FF2B5EF4-FFF2-40B4-BE49-F238E27FC236}">
                <a16:creationId xmlns:a16="http://schemas.microsoft.com/office/drawing/2014/main" id="{DC25CD02-284D-ABEE-7B26-F736C608FC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4215" y="5758129"/>
            <a:ext cx="269927" cy="565355"/>
          </a:xfrm>
          <a:prstGeom prst="rect">
            <a:avLst/>
          </a:prstGeom>
        </p:spPr>
      </p:pic>
      <p:pic>
        <p:nvPicPr>
          <p:cNvPr id="32" name="תמונה 31">
            <a:extLst>
              <a:ext uri="{FF2B5EF4-FFF2-40B4-BE49-F238E27FC236}">
                <a16:creationId xmlns:a16="http://schemas.microsoft.com/office/drawing/2014/main" id="{0125B195-6948-8244-A855-9A8D2122C9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5174" y="5765084"/>
            <a:ext cx="269927" cy="565355"/>
          </a:xfrm>
          <a:prstGeom prst="rect">
            <a:avLst/>
          </a:prstGeom>
        </p:spPr>
      </p:pic>
      <p:pic>
        <p:nvPicPr>
          <p:cNvPr id="33" name="תמונה 32">
            <a:extLst>
              <a:ext uri="{FF2B5EF4-FFF2-40B4-BE49-F238E27FC236}">
                <a16:creationId xmlns:a16="http://schemas.microsoft.com/office/drawing/2014/main" id="{E26DF136-DE28-DBFC-A380-2BF470DFD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6760" y="5758130"/>
            <a:ext cx="269927" cy="565355"/>
          </a:xfrm>
          <a:prstGeom prst="rect">
            <a:avLst/>
          </a:prstGeom>
        </p:spPr>
      </p:pic>
      <p:pic>
        <p:nvPicPr>
          <p:cNvPr id="34" name="תמונה 33">
            <a:extLst>
              <a:ext uri="{FF2B5EF4-FFF2-40B4-BE49-F238E27FC236}">
                <a16:creationId xmlns:a16="http://schemas.microsoft.com/office/drawing/2014/main" id="{F53B0ED7-1698-BE04-C6C8-F01DA188A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8010" y="5765083"/>
            <a:ext cx="269927" cy="565355"/>
          </a:xfrm>
          <a:prstGeom prst="rect">
            <a:avLst/>
          </a:prstGeom>
        </p:spPr>
      </p:pic>
      <p:pic>
        <p:nvPicPr>
          <p:cNvPr id="35" name="תמונה 34">
            <a:extLst>
              <a:ext uri="{FF2B5EF4-FFF2-40B4-BE49-F238E27FC236}">
                <a16:creationId xmlns:a16="http://schemas.microsoft.com/office/drawing/2014/main" id="{07BEB3B9-E988-FD63-9728-045B5D0637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1940" y="5758129"/>
            <a:ext cx="269927" cy="565355"/>
          </a:xfrm>
          <a:prstGeom prst="rect">
            <a:avLst/>
          </a:prstGeom>
        </p:spPr>
      </p:pic>
      <p:pic>
        <p:nvPicPr>
          <p:cNvPr id="36" name="תמונה 35">
            <a:extLst>
              <a:ext uri="{FF2B5EF4-FFF2-40B4-BE49-F238E27FC236}">
                <a16:creationId xmlns:a16="http://schemas.microsoft.com/office/drawing/2014/main" id="{B2E75C7E-5818-04CA-5B19-04556815FF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5465" y="5758129"/>
            <a:ext cx="269927" cy="565355"/>
          </a:xfrm>
          <a:prstGeom prst="rect">
            <a:avLst/>
          </a:prstGeom>
        </p:spPr>
      </p:pic>
      <p:pic>
        <p:nvPicPr>
          <p:cNvPr id="37" name="תמונה 36">
            <a:extLst>
              <a:ext uri="{FF2B5EF4-FFF2-40B4-BE49-F238E27FC236}">
                <a16:creationId xmlns:a16="http://schemas.microsoft.com/office/drawing/2014/main" id="{287421DE-D86D-B763-DD79-D499C5169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5920" y="5758129"/>
            <a:ext cx="269927" cy="565355"/>
          </a:xfrm>
          <a:prstGeom prst="rect">
            <a:avLst/>
          </a:prstGeom>
        </p:spPr>
      </p:pic>
      <p:sp>
        <p:nvSpPr>
          <p:cNvPr id="40" name="תיבת טקסט 39">
            <a:extLst>
              <a:ext uri="{FF2B5EF4-FFF2-40B4-BE49-F238E27FC236}">
                <a16:creationId xmlns:a16="http://schemas.microsoft.com/office/drawing/2014/main" id="{297B349C-55ED-82FB-A2CB-13E3CCDCE161}"/>
              </a:ext>
            </a:extLst>
          </p:cNvPr>
          <p:cNvSpPr txBox="1"/>
          <p:nvPr/>
        </p:nvSpPr>
        <p:spPr>
          <a:xfrm>
            <a:off x="4494230" y="4665877"/>
            <a:ext cx="2203690" cy="588879"/>
          </a:xfrm>
          <a:prstGeom prst="rect">
            <a:avLst/>
          </a:prstGeom>
          <a:solidFill>
            <a:srgbClr val="F0FDC5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pPr algn="ctr"/>
            <a:r>
              <a:rPr lang="he-IL" dirty="0"/>
              <a:t>תרי גווני גזלן</a:t>
            </a:r>
          </a:p>
        </p:txBody>
      </p:sp>
      <p:sp>
        <p:nvSpPr>
          <p:cNvPr id="41" name="מלבן: פינות מעוגלות 40">
            <a:extLst>
              <a:ext uri="{FF2B5EF4-FFF2-40B4-BE49-F238E27FC236}">
                <a16:creationId xmlns:a16="http://schemas.microsoft.com/office/drawing/2014/main" id="{EDD16E66-F6B6-01A8-9280-333999AA1BBC}"/>
              </a:ext>
            </a:extLst>
          </p:cNvPr>
          <p:cNvSpPr/>
          <p:nvPr/>
        </p:nvSpPr>
        <p:spPr>
          <a:xfrm>
            <a:off x="6409982" y="1121921"/>
            <a:ext cx="3359049" cy="55640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3" name="תיבת טקסט 42">
            <a:extLst>
              <a:ext uri="{FF2B5EF4-FFF2-40B4-BE49-F238E27FC236}">
                <a16:creationId xmlns:a16="http://schemas.microsoft.com/office/drawing/2014/main" id="{AB16ABF0-1DE8-3BF2-17B0-B868D5217668}"/>
              </a:ext>
            </a:extLst>
          </p:cNvPr>
          <p:cNvSpPr txBox="1"/>
          <p:nvPr/>
        </p:nvSpPr>
        <p:spPr>
          <a:xfrm>
            <a:off x="7286767" y="5827579"/>
            <a:ext cx="4905233" cy="4732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just">
              <a:lnSpc>
                <a:spcPct val="150000"/>
              </a:lnSpc>
              <a:defRPr>
                <a:latin typeface="Guttman Rashi" panose="02010401010101010101" pitchFamily="2" charset="-79"/>
                <a:cs typeface="Guttman Rashi" panose="02010401010101010101" pitchFamily="2" charset="-79"/>
              </a:defRPr>
            </a:lvl1pPr>
          </a:lstStyle>
          <a:p>
            <a:r>
              <a:rPr lang="he-IL" dirty="0"/>
              <a:t>ירדן - וכן שאר נהרות, ותנא זה על יד הירדן היה יושב:</a:t>
            </a:r>
          </a:p>
        </p:txBody>
      </p:sp>
      <p:sp>
        <p:nvSpPr>
          <p:cNvPr id="45" name="תיבת טקסט 44">
            <a:extLst>
              <a:ext uri="{FF2B5EF4-FFF2-40B4-BE49-F238E27FC236}">
                <a16:creationId xmlns:a16="http://schemas.microsoft.com/office/drawing/2014/main" id="{FFA51602-5AEF-BE96-B9DA-E06C383A11C9}"/>
              </a:ext>
            </a:extLst>
          </p:cNvPr>
          <p:cNvSpPr txBox="1"/>
          <p:nvPr/>
        </p:nvSpPr>
        <p:spPr>
          <a:xfrm>
            <a:off x="6933892" y="6351342"/>
            <a:ext cx="5258107" cy="4732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just">
              <a:lnSpc>
                <a:spcPct val="150000"/>
              </a:lnSpc>
              <a:defRPr>
                <a:latin typeface="Guttman Rashi" panose="02010401010101010101" pitchFamily="2" charset="-79"/>
                <a:cs typeface="Guttman Rashi" panose="02010401010101010101" pitchFamily="2" charset="-79"/>
              </a:defRPr>
            </a:lvl1pPr>
          </a:lstStyle>
          <a:p>
            <a:r>
              <a:rPr lang="he-IL" dirty="0" err="1"/>
              <a:t>בלסטים</a:t>
            </a:r>
            <a:r>
              <a:rPr lang="he-IL" dirty="0"/>
              <a:t> מזוין - ובחזקה נטלה הימנו, ומעיקרא ידע ומייאש:</a:t>
            </a:r>
          </a:p>
        </p:txBody>
      </p:sp>
      <p:pic>
        <p:nvPicPr>
          <p:cNvPr id="47" name="תמונה 46" descr="תמונה שמכילה לבוש, אדם, בחוץ, שמיים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F3037F3D-F9A8-9FAD-DF1B-F8CE4FE38A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003" y="3666569"/>
            <a:ext cx="2997925" cy="199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2999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3" grpId="0" animBg="1"/>
      <p:bldP spid="40" grpId="0" animBg="1"/>
      <p:bldP spid="41" grpId="0" animBg="1"/>
      <p:bldP spid="43" grpId="0" animBg="1"/>
      <p:bldP spid="4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84E709D0-69D9-DBE8-25D5-B58A8BF9C556}"/>
              </a:ext>
            </a:extLst>
          </p:cNvPr>
          <p:cNvSpPr txBox="1"/>
          <p:nvPr/>
        </p:nvSpPr>
        <p:spPr>
          <a:xfrm>
            <a:off x="22617" y="1263819"/>
            <a:ext cx="3438213" cy="472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just">
              <a:lnSpc>
                <a:spcPct val="150000"/>
              </a:lnSpc>
              <a:defRPr>
                <a:latin typeface="Guttman Rashi" panose="02010401010101010101" pitchFamily="2" charset="-79"/>
                <a:cs typeface="Guttman Rashi" panose="02010401010101010101" pitchFamily="2" charset="-79"/>
              </a:defRPr>
            </a:lvl1pPr>
          </a:lstStyle>
          <a:p>
            <a:r>
              <a:rPr lang="he-IL" dirty="0"/>
              <a:t>שטף נהר קוריו - של זה, ומצאן אחר: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F6FFF111-81A8-3B7D-2833-70413A56C9AA}"/>
              </a:ext>
            </a:extLst>
          </p:cNvPr>
          <p:cNvSpPr txBox="1"/>
          <p:nvPr/>
        </p:nvSpPr>
        <p:spPr>
          <a:xfrm>
            <a:off x="6472665" y="2696748"/>
            <a:ext cx="3785886" cy="597087"/>
          </a:xfrm>
          <a:prstGeom prst="rect">
            <a:avLst/>
          </a:prstGeom>
          <a:solidFill>
            <a:srgbClr val="F0FDC5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הכא במאי עסקינן כשיכול להציל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3FC60710-9647-57AA-0B0F-02BFC3082FCD}"/>
              </a:ext>
            </a:extLst>
          </p:cNvPr>
          <p:cNvSpPr txBox="1"/>
          <p:nvPr/>
        </p:nvSpPr>
        <p:spPr>
          <a:xfrm>
            <a:off x="10854403" y="81175"/>
            <a:ext cx="1317522" cy="461665"/>
          </a:xfrm>
          <a:prstGeom prst="rect">
            <a:avLst/>
          </a:prstGeom>
          <a:solidFill>
            <a:srgbClr val="99FF66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he-IL" sz="2400" dirty="0">
                <a:latin typeface="Assistant" panose="00000500000000000000" pitchFamily="2" charset="-79"/>
                <a:cs typeface="Assistant" panose="00000500000000000000" pitchFamily="2" charset="-79"/>
              </a:rPr>
              <a:t>תא שמע 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0D19174E-3BCA-61E2-ECF8-6445F8ED92EF}"/>
              </a:ext>
            </a:extLst>
          </p:cNvPr>
          <p:cNvSpPr txBox="1"/>
          <p:nvPr/>
        </p:nvSpPr>
        <p:spPr>
          <a:xfrm>
            <a:off x="3646025" y="81175"/>
            <a:ext cx="7130127" cy="11428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שטף נהר קוריו עציו ואבניו ונתנו בתוך שדה </a:t>
            </a:r>
            <a:r>
              <a:rPr lang="he-IL" dirty="0" err="1"/>
              <a:t>חבירו</a:t>
            </a:r>
            <a:r>
              <a:rPr lang="he-IL" dirty="0"/>
              <a:t> - הרי אלו שלו</a:t>
            </a:r>
          </a:p>
          <a:p>
            <a:r>
              <a:rPr lang="he-IL" dirty="0"/>
              <a:t>מפני </a:t>
            </a:r>
            <a:r>
              <a:rPr lang="he-IL" dirty="0" err="1"/>
              <a:t>שנתיאשו</a:t>
            </a:r>
            <a:r>
              <a:rPr lang="he-IL" dirty="0"/>
              <a:t> הבעלים 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DB0B9F4C-3CFC-74AE-BFE5-804BFC6E4F25}"/>
              </a:ext>
            </a:extLst>
          </p:cNvPr>
          <p:cNvSpPr txBox="1"/>
          <p:nvPr/>
        </p:nvSpPr>
        <p:spPr>
          <a:xfrm>
            <a:off x="22617" y="34725"/>
            <a:ext cx="3403488" cy="707886"/>
          </a:xfrm>
          <a:prstGeom prst="rect">
            <a:avLst/>
          </a:prstGeom>
          <a:solidFill>
            <a:srgbClr val="FFFF66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48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sz="2000" dirty="0"/>
              <a:t>(סימן </a:t>
            </a:r>
            <a:r>
              <a:rPr lang="he-IL" sz="2000" dirty="0" err="1"/>
              <a:t>פמג"ש</a:t>
            </a:r>
            <a:r>
              <a:rPr lang="he-IL" sz="2000" dirty="0"/>
              <a:t> </a:t>
            </a:r>
            <a:r>
              <a:rPr lang="he-IL" sz="2000" dirty="0" err="1"/>
              <a:t>ממקג</a:t>
            </a:r>
            <a:r>
              <a:rPr lang="he-IL" sz="4000" dirty="0" err="1"/>
              <a:t>ט</a:t>
            </a:r>
            <a:r>
              <a:rPr lang="he-IL" sz="2000" dirty="0" err="1"/>
              <a:t>"י</a:t>
            </a:r>
            <a:r>
              <a:rPr lang="he-IL" sz="2000" dirty="0"/>
              <a:t> </a:t>
            </a:r>
            <a:r>
              <a:rPr lang="he-IL" sz="2000" dirty="0" err="1"/>
              <a:t>ככסע"ז</a:t>
            </a:r>
            <a:r>
              <a:rPr lang="he-IL" sz="2000" dirty="0"/>
              <a:t>) 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10094BB8-F704-895F-66CB-6124934A8A49}"/>
              </a:ext>
            </a:extLst>
          </p:cNvPr>
          <p:cNvSpPr txBox="1"/>
          <p:nvPr/>
        </p:nvSpPr>
        <p:spPr>
          <a:xfrm>
            <a:off x="5906104" y="1314554"/>
            <a:ext cx="4881622" cy="5888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טעמא </a:t>
            </a:r>
            <a:r>
              <a:rPr lang="he-IL" dirty="0" err="1"/>
              <a:t>דנתיאשו</a:t>
            </a:r>
            <a:r>
              <a:rPr lang="he-IL" dirty="0"/>
              <a:t> הבעלים, הא </a:t>
            </a:r>
            <a:r>
              <a:rPr lang="he-IL" dirty="0" err="1"/>
              <a:t>סתמא</a:t>
            </a:r>
            <a:r>
              <a:rPr lang="he-IL" dirty="0"/>
              <a:t> – לא?! </a:t>
            </a:r>
          </a:p>
        </p:txBody>
      </p:sp>
      <p:sp>
        <p:nvSpPr>
          <p:cNvPr id="14" name="מלבן: פינות מעוגלות 13">
            <a:extLst>
              <a:ext uri="{FF2B5EF4-FFF2-40B4-BE49-F238E27FC236}">
                <a16:creationId xmlns:a16="http://schemas.microsoft.com/office/drawing/2014/main" id="{4110CE00-B7CF-40CF-F9D8-9B464E3C3DA9}"/>
              </a:ext>
            </a:extLst>
          </p:cNvPr>
          <p:cNvSpPr/>
          <p:nvPr/>
        </p:nvSpPr>
        <p:spPr>
          <a:xfrm>
            <a:off x="8067554" y="771365"/>
            <a:ext cx="2657705" cy="37452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7" name="גרפיקה 16">
            <a:extLst>
              <a:ext uri="{FF2B5EF4-FFF2-40B4-BE49-F238E27FC236}">
                <a16:creationId xmlns:a16="http://schemas.microsoft.com/office/drawing/2014/main" id="{A9E787B2-70B0-4AF1-9600-77A725BCA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8329879">
            <a:off x="6946131" y="875858"/>
            <a:ext cx="2746368" cy="2751229"/>
          </a:xfrm>
          <a:prstGeom prst="rect">
            <a:avLst/>
          </a:prstGeom>
        </p:spPr>
      </p:pic>
      <p:sp>
        <p:nvSpPr>
          <p:cNvPr id="21" name="תיבת טקסט 20">
            <a:extLst>
              <a:ext uri="{FF2B5EF4-FFF2-40B4-BE49-F238E27FC236}">
                <a16:creationId xmlns:a16="http://schemas.microsoft.com/office/drawing/2014/main" id="{7071B6E4-338F-7B53-8E85-650BA2F947E0}"/>
              </a:ext>
            </a:extLst>
          </p:cNvPr>
          <p:cNvSpPr txBox="1"/>
          <p:nvPr/>
        </p:nvSpPr>
        <p:spPr>
          <a:xfrm>
            <a:off x="0" y="1823528"/>
            <a:ext cx="3460830" cy="17197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just">
              <a:lnSpc>
                <a:spcPct val="150000"/>
              </a:lnSpc>
              <a:defRPr>
                <a:latin typeface="Guttman Rashi" panose="02010401010101010101" pitchFamily="2" charset="-79"/>
                <a:cs typeface="Guttman Rashi" panose="02010401010101010101" pitchFamily="2" charset="-79"/>
              </a:defRPr>
            </a:lvl1pPr>
          </a:lstStyle>
          <a:p>
            <a:r>
              <a:rPr lang="he-IL" dirty="0"/>
              <a:t>הרי אלו </a:t>
            </a:r>
            <a:r>
              <a:rPr lang="he-IL" dirty="0" err="1"/>
              <a:t>כו</a:t>
            </a:r>
            <a:r>
              <a:rPr lang="he-IL" dirty="0"/>
              <a:t>' - הכי </a:t>
            </a:r>
            <a:r>
              <a:rPr lang="he-IL" dirty="0" err="1"/>
              <a:t>גרסינן</a:t>
            </a:r>
            <a:r>
              <a:rPr lang="he-IL" dirty="0"/>
              <a:t> הרי אלו שלו מפני </a:t>
            </a:r>
            <a:r>
              <a:rPr lang="he-IL" dirty="0" err="1"/>
              <a:t>שנתיאשו</a:t>
            </a:r>
            <a:r>
              <a:rPr lang="he-IL" dirty="0"/>
              <a:t> הבעלים, </a:t>
            </a:r>
            <a:r>
              <a:rPr lang="he-IL" dirty="0" err="1"/>
              <a:t>דכל</a:t>
            </a:r>
            <a:r>
              <a:rPr lang="he-IL" dirty="0"/>
              <a:t> שטיפת נהר כקורות עצים ואבנים, הבעלים ידעו בה מיד, דיש לה קול:</a:t>
            </a:r>
          </a:p>
        </p:txBody>
      </p:sp>
      <p:sp>
        <p:nvSpPr>
          <p:cNvPr id="23" name="תיבת טקסט 22">
            <a:extLst>
              <a:ext uri="{FF2B5EF4-FFF2-40B4-BE49-F238E27FC236}">
                <a16:creationId xmlns:a16="http://schemas.microsoft.com/office/drawing/2014/main" id="{C0F9357F-AC8E-ECDB-9AD0-A379F79CA7EB}"/>
              </a:ext>
            </a:extLst>
          </p:cNvPr>
          <p:cNvSpPr txBox="1"/>
          <p:nvPr/>
        </p:nvSpPr>
        <p:spPr>
          <a:xfrm>
            <a:off x="22617" y="3716877"/>
            <a:ext cx="3438213" cy="29661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just">
              <a:lnSpc>
                <a:spcPct val="150000"/>
              </a:lnSpc>
              <a:defRPr>
                <a:latin typeface="Guttman Rashi" panose="02010401010101010101" pitchFamily="2" charset="-79"/>
                <a:cs typeface="Guttman Rashi" panose="02010401010101010101" pitchFamily="2" charset="-79"/>
              </a:defRPr>
            </a:lvl1pPr>
          </a:lstStyle>
          <a:p>
            <a:r>
              <a:rPr lang="he-IL" dirty="0"/>
              <a:t>הא </a:t>
            </a:r>
            <a:r>
              <a:rPr lang="he-IL" dirty="0" err="1"/>
              <a:t>סתמא</a:t>
            </a:r>
            <a:r>
              <a:rPr lang="he-IL" dirty="0"/>
              <a:t> - הא אם </a:t>
            </a:r>
            <a:r>
              <a:rPr lang="he-IL" dirty="0" err="1"/>
              <a:t>היתה</a:t>
            </a:r>
            <a:r>
              <a:rPr lang="he-IL" dirty="0"/>
              <a:t> </a:t>
            </a:r>
            <a:r>
              <a:rPr lang="he-IL" dirty="0" err="1"/>
              <a:t>אבידה</a:t>
            </a:r>
            <a:r>
              <a:rPr lang="he-IL" dirty="0"/>
              <a:t> אחרת, שאין לנו לומר שידעו הבעלים לא </a:t>
            </a:r>
            <a:r>
              <a:rPr lang="he-IL" dirty="0" err="1"/>
              <a:t>הויא</a:t>
            </a:r>
            <a:r>
              <a:rPr lang="he-IL" dirty="0"/>
              <a:t> של מוצאה, </a:t>
            </a:r>
            <a:r>
              <a:rPr lang="he-IL" dirty="0" err="1"/>
              <a:t>קשיא</a:t>
            </a:r>
            <a:r>
              <a:rPr lang="he-IL" dirty="0"/>
              <a:t> </a:t>
            </a:r>
            <a:r>
              <a:rPr lang="he-IL" u="sng" dirty="0" err="1"/>
              <a:t>לרבא</a:t>
            </a:r>
            <a:r>
              <a:rPr lang="he-IL" u="sng" dirty="0"/>
              <a:t>.</a:t>
            </a:r>
            <a:r>
              <a:rPr lang="he-IL" dirty="0"/>
              <a:t> </a:t>
            </a:r>
          </a:p>
          <a:p>
            <a:endParaRPr lang="he-IL" dirty="0"/>
          </a:p>
          <a:p>
            <a:r>
              <a:rPr lang="he-IL" dirty="0"/>
              <a:t>כשיכול להציל - </a:t>
            </a:r>
            <a:r>
              <a:rPr lang="he-IL" dirty="0" err="1"/>
              <a:t>ודכוותה</a:t>
            </a:r>
            <a:r>
              <a:rPr lang="he-IL" dirty="0"/>
              <a:t> במציאה אחרת דבר שיש בו סימן, </a:t>
            </a:r>
            <a:r>
              <a:rPr lang="he-IL" dirty="0" err="1"/>
              <a:t>דיכול</a:t>
            </a:r>
            <a:r>
              <a:rPr lang="he-IL" dirty="0"/>
              <a:t> ליתן סימן וליטול </a:t>
            </a:r>
            <a:r>
              <a:rPr lang="he-IL" dirty="0" err="1"/>
              <a:t>מודינא</a:t>
            </a:r>
            <a:r>
              <a:rPr lang="he-IL" dirty="0"/>
              <a:t> בה </a:t>
            </a:r>
            <a:r>
              <a:rPr lang="he-IL" dirty="0" err="1"/>
              <a:t>דחייב</a:t>
            </a:r>
            <a:r>
              <a:rPr lang="he-IL" dirty="0"/>
              <a:t> להחזיר:</a:t>
            </a:r>
          </a:p>
        </p:txBody>
      </p:sp>
      <p:sp>
        <p:nvSpPr>
          <p:cNvPr id="25" name="תיבת טקסט 24">
            <a:extLst>
              <a:ext uri="{FF2B5EF4-FFF2-40B4-BE49-F238E27FC236}">
                <a16:creationId xmlns:a16="http://schemas.microsoft.com/office/drawing/2014/main" id="{96CFE73A-20F4-A4F0-51F4-267421474FDE}"/>
              </a:ext>
            </a:extLst>
          </p:cNvPr>
          <p:cNvSpPr txBox="1"/>
          <p:nvPr/>
        </p:nvSpPr>
        <p:spPr>
          <a:xfrm>
            <a:off x="9271819" y="6337515"/>
            <a:ext cx="2536722" cy="369332"/>
          </a:xfrm>
          <a:prstGeom prst="rect">
            <a:avLst/>
          </a:prstGeom>
          <a:gradFill flip="none" rotWithShape="1">
            <a:gsLst>
              <a:gs pos="0">
                <a:srgbClr val="FF66FF">
                  <a:tint val="66000"/>
                  <a:satMod val="160000"/>
                </a:srgbClr>
              </a:gs>
              <a:gs pos="50000">
                <a:srgbClr val="FF66FF">
                  <a:tint val="44500"/>
                  <a:satMod val="160000"/>
                </a:srgbClr>
              </a:gs>
              <a:gs pos="100000">
                <a:srgbClr val="FF66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b="1" dirty="0" err="1"/>
              <a:t>אביי</a:t>
            </a:r>
            <a:r>
              <a:rPr lang="he-IL" dirty="0"/>
              <a:t> אמר לא הוי </a:t>
            </a:r>
            <a:r>
              <a:rPr lang="he-IL" dirty="0" err="1"/>
              <a:t>יאוש</a:t>
            </a:r>
            <a:r>
              <a:rPr lang="he-IL" dirty="0"/>
              <a:t> </a:t>
            </a:r>
          </a:p>
        </p:txBody>
      </p:sp>
      <p:pic>
        <p:nvPicPr>
          <p:cNvPr id="26" name="תמונה 25">
            <a:extLst>
              <a:ext uri="{FF2B5EF4-FFF2-40B4-BE49-F238E27FC236}">
                <a16:creationId xmlns:a16="http://schemas.microsoft.com/office/drawing/2014/main" id="{5CEEF29D-2C19-8C9D-44E1-B6EB69569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1819" y="5723269"/>
            <a:ext cx="269927" cy="565355"/>
          </a:xfrm>
          <a:prstGeom prst="rect">
            <a:avLst/>
          </a:prstGeom>
        </p:spPr>
      </p:pic>
      <p:pic>
        <p:nvPicPr>
          <p:cNvPr id="27" name="תמונה 26">
            <a:extLst>
              <a:ext uri="{FF2B5EF4-FFF2-40B4-BE49-F238E27FC236}">
                <a16:creationId xmlns:a16="http://schemas.microsoft.com/office/drawing/2014/main" id="{F26C424C-9C55-D62A-3609-0798CA656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2605" y="5723269"/>
            <a:ext cx="269927" cy="565355"/>
          </a:xfrm>
          <a:prstGeom prst="rect">
            <a:avLst/>
          </a:prstGeom>
        </p:spPr>
      </p:pic>
      <p:pic>
        <p:nvPicPr>
          <p:cNvPr id="29" name="תמונה 28" descr="תמונה שמכילה בחוץ, שמיים, ענן, מים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C4BECABE-8E96-4217-F580-019E5155A7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213" y="4228991"/>
            <a:ext cx="3515959" cy="247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24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0" grpId="0" animBg="1"/>
      <p:bldP spid="13" grpId="0" animBg="1"/>
      <p:bldP spid="14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4DA88-8CAC-4260-6819-F394CD424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12E300BE-3C31-E411-DF94-53248D4A4400}"/>
              </a:ext>
            </a:extLst>
          </p:cNvPr>
          <p:cNvSpPr txBox="1"/>
          <p:nvPr/>
        </p:nvSpPr>
        <p:spPr>
          <a:xfrm>
            <a:off x="6990266" y="2512753"/>
            <a:ext cx="3785886" cy="464743"/>
          </a:xfrm>
          <a:prstGeom prst="rect">
            <a:avLst/>
          </a:prstGeom>
          <a:solidFill>
            <a:srgbClr val="F0FDC5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sz="1800" dirty="0"/>
              <a:t>הכא במאי עסקינן כשיכול להציל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53E2C0AD-8728-4BA2-F57D-CEB752BE7826}"/>
              </a:ext>
            </a:extLst>
          </p:cNvPr>
          <p:cNvSpPr txBox="1"/>
          <p:nvPr/>
        </p:nvSpPr>
        <p:spPr>
          <a:xfrm>
            <a:off x="10854403" y="81175"/>
            <a:ext cx="1317522" cy="461665"/>
          </a:xfrm>
          <a:prstGeom prst="rect">
            <a:avLst/>
          </a:prstGeom>
          <a:solidFill>
            <a:srgbClr val="99FF66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he-IL" sz="2400" dirty="0">
                <a:latin typeface="Assistant" panose="00000500000000000000" pitchFamily="2" charset="-79"/>
                <a:cs typeface="Assistant" panose="00000500000000000000" pitchFamily="2" charset="-79"/>
              </a:rPr>
              <a:t>תא שמע 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C1FD4B3E-524C-A274-7500-1DEFB2B180D1}"/>
              </a:ext>
            </a:extLst>
          </p:cNvPr>
          <p:cNvSpPr txBox="1"/>
          <p:nvPr/>
        </p:nvSpPr>
        <p:spPr>
          <a:xfrm>
            <a:off x="3860279" y="81175"/>
            <a:ext cx="6915873" cy="115108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שטף נהר קוריו עציו ואבניו ונתנו בתוך שדה </a:t>
            </a:r>
            <a:r>
              <a:rPr lang="he-IL" dirty="0" err="1"/>
              <a:t>חבירו</a:t>
            </a:r>
            <a:r>
              <a:rPr lang="he-IL" dirty="0"/>
              <a:t> הרי אלו שלו</a:t>
            </a:r>
          </a:p>
          <a:p>
            <a:r>
              <a:rPr lang="he-IL" dirty="0"/>
              <a:t>מפני </a:t>
            </a:r>
            <a:r>
              <a:rPr lang="he-IL" dirty="0" err="1"/>
              <a:t>שנתיאשו</a:t>
            </a:r>
            <a:r>
              <a:rPr lang="he-IL" dirty="0"/>
              <a:t> הבעלים 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EF278D4F-680C-A5FC-25E1-EF5337B9D604}"/>
              </a:ext>
            </a:extLst>
          </p:cNvPr>
          <p:cNvSpPr txBox="1"/>
          <p:nvPr/>
        </p:nvSpPr>
        <p:spPr>
          <a:xfrm>
            <a:off x="57342" y="0"/>
            <a:ext cx="3301362" cy="707886"/>
          </a:xfrm>
          <a:prstGeom prst="rect">
            <a:avLst/>
          </a:prstGeom>
          <a:solidFill>
            <a:srgbClr val="FFFF66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48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sz="2000" dirty="0"/>
              <a:t>(סימן </a:t>
            </a:r>
            <a:r>
              <a:rPr lang="he-IL" sz="2000" dirty="0" err="1"/>
              <a:t>פמג"ש</a:t>
            </a:r>
            <a:r>
              <a:rPr lang="he-IL" sz="2000" dirty="0"/>
              <a:t> </a:t>
            </a:r>
            <a:r>
              <a:rPr lang="he-IL" sz="2000" dirty="0" err="1"/>
              <a:t>ממקג</a:t>
            </a:r>
            <a:r>
              <a:rPr lang="he-IL" sz="4000" dirty="0" err="1"/>
              <a:t>ט</a:t>
            </a:r>
            <a:r>
              <a:rPr lang="he-IL" sz="2000" dirty="0" err="1"/>
              <a:t>"י</a:t>
            </a:r>
            <a:r>
              <a:rPr lang="he-IL" sz="2000" dirty="0"/>
              <a:t> </a:t>
            </a:r>
            <a:r>
              <a:rPr lang="he-IL" sz="2000" dirty="0" err="1"/>
              <a:t>ככסע"ז</a:t>
            </a:r>
            <a:r>
              <a:rPr lang="he-IL" sz="2000" dirty="0"/>
              <a:t>) 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9ACEE447-0F9A-9791-58C6-68B9AF31BE4A}"/>
              </a:ext>
            </a:extLst>
          </p:cNvPr>
          <p:cNvSpPr txBox="1"/>
          <p:nvPr/>
        </p:nvSpPr>
        <p:spPr>
          <a:xfrm>
            <a:off x="7001838" y="1423287"/>
            <a:ext cx="3785887" cy="4647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sz="1800" dirty="0"/>
              <a:t>טעמא </a:t>
            </a:r>
            <a:r>
              <a:rPr lang="he-IL" sz="1800" dirty="0" err="1"/>
              <a:t>דנתיאשו</a:t>
            </a:r>
            <a:r>
              <a:rPr lang="he-IL" sz="1800" dirty="0"/>
              <a:t> הבעלים, הא </a:t>
            </a:r>
            <a:r>
              <a:rPr lang="he-IL" sz="1800" dirty="0" err="1"/>
              <a:t>סתמא</a:t>
            </a:r>
            <a:r>
              <a:rPr lang="he-IL" sz="1800" dirty="0"/>
              <a:t> לא?! </a:t>
            </a:r>
          </a:p>
        </p:txBody>
      </p:sp>
      <p:sp>
        <p:nvSpPr>
          <p:cNvPr id="14" name="מלבן: פינות מעוגלות 13">
            <a:extLst>
              <a:ext uri="{FF2B5EF4-FFF2-40B4-BE49-F238E27FC236}">
                <a16:creationId xmlns:a16="http://schemas.microsoft.com/office/drawing/2014/main" id="{EF62C92D-9166-8F7B-C242-961D5D5E2538}"/>
              </a:ext>
            </a:extLst>
          </p:cNvPr>
          <p:cNvSpPr/>
          <p:nvPr/>
        </p:nvSpPr>
        <p:spPr>
          <a:xfrm>
            <a:off x="8067554" y="771365"/>
            <a:ext cx="2657705" cy="37452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02EDFA17-4A7D-A293-139A-3F67D725085F}"/>
              </a:ext>
            </a:extLst>
          </p:cNvPr>
          <p:cNvSpPr txBox="1"/>
          <p:nvPr/>
        </p:nvSpPr>
        <p:spPr>
          <a:xfrm>
            <a:off x="4294207" y="3253022"/>
            <a:ext cx="6560195" cy="16968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אי הכי אימא סיפא: </a:t>
            </a:r>
          </a:p>
          <a:p>
            <a:endParaRPr lang="he-IL" dirty="0"/>
          </a:p>
          <a:p>
            <a:r>
              <a:rPr lang="he-IL" dirty="0"/>
              <a:t>אי </a:t>
            </a:r>
            <a:r>
              <a:rPr lang="he-IL" dirty="0" err="1"/>
              <a:t>ביכולין</a:t>
            </a:r>
            <a:r>
              <a:rPr lang="he-IL" dirty="0"/>
              <a:t> להציל מאי </a:t>
            </a:r>
            <a:r>
              <a:rPr lang="he-IL" dirty="0" err="1"/>
              <a:t>אריא</a:t>
            </a:r>
            <a:r>
              <a:rPr lang="he-IL" dirty="0"/>
              <a:t> </a:t>
            </a:r>
            <a:r>
              <a:rPr lang="he-IL" dirty="0" err="1"/>
              <a:t>מרדפין</a:t>
            </a:r>
            <a:r>
              <a:rPr lang="he-IL" dirty="0"/>
              <a:t>, אפילו אין </a:t>
            </a:r>
            <a:r>
              <a:rPr lang="he-IL" dirty="0" err="1"/>
              <a:t>מרדפין</a:t>
            </a:r>
            <a:r>
              <a:rPr lang="he-IL" dirty="0"/>
              <a:t> נמי?</a:t>
            </a:r>
          </a:p>
        </p:txBody>
      </p:sp>
      <p:pic>
        <p:nvPicPr>
          <p:cNvPr id="17" name="גרפיקה 16">
            <a:extLst>
              <a:ext uri="{FF2B5EF4-FFF2-40B4-BE49-F238E27FC236}">
                <a16:creationId xmlns:a16="http://schemas.microsoft.com/office/drawing/2014/main" id="{656EB6AA-A814-69C5-A612-0C5B0EE175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8329879">
            <a:off x="7848018" y="1134008"/>
            <a:ext cx="2093527" cy="2097232"/>
          </a:xfrm>
          <a:prstGeom prst="rect">
            <a:avLst/>
          </a:prstGeom>
        </p:spPr>
      </p:pic>
      <p:sp>
        <p:nvSpPr>
          <p:cNvPr id="19" name="תיבת טקסט 18">
            <a:extLst>
              <a:ext uri="{FF2B5EF4-FFF2-40B4-BE49-F238E27FC236}">
                <a16:creationId xmlns:a16="http://schemas.microsoft.com/office/drawing/2014/main" id="{08959853-BBD9-A8EF-AB04-E4BED51FDD74}"/>
              </a:ext>
            </a:extLst>
          </p:cNvPr>
          <p:cNvSpPr txBox="1"/>
          <p:nvPr/>
        </p:nvSpPr>
        <p:spPr>
          <a:xfrm>
            <a:off x="4754544" y="5692033"/>
            <a:ext cx="6099858" cy="1151084"/>
          </a:xfrm>
          <a:prstGeom prst="rect">
            <a:avLst/>
          </a:prstGeom>
          <a:solidFill>
            <a:srgbClr val="F0FDC5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הכא במאי עסקינן </a:t>
            </a:r>
            <a:r>
              <a:rPr lang="he-IL" dirty="0" err="1"/>
              <a:t>ביכולין</a:t>
            </a:r>
            <a:r>
              <a:rPr lang="he-IL" dirty="0"/>
              <a:t> להציל על ידי הדחק: </a:t>
            </a:r>
          </a:p>
          <a:p>
            <a:r>
              <a:rPr lang="he-IL" dirty="0" err="1"/>
              <a:t>מרדפין</a:t>
            </a:r>
            <a:r>
              <a:rPr lang="he-IL" dirty="0"/>
              <a:t> – לא </a:t>
            </a:r>
            <a:r>
              <a:rPr lang="he-IL" dirty="0" err="1"/>
              <a:t>אייאוש</a:t>
            </a:r>
            <a:r>
              <a:rPr lang="he-IL" dirty="0"/>
              <a:t>, אין </a:t>
            </a:r>
            <a:r>
              <a:rPr lang="he-IL" dirty="0" err="1"/>
              <a:t>מרדפין</a:t>
            </a:r>
            <a:r>
              <a:rPr lang="he-IL" dirty="0"/>
              <a:t> – </a:t>
            </a:r>
            <a:r>
              <a:rPr lang="he-IL" dirty="0" err="1"/>
              <a:t>אייאושי</a:t>
            </a:r>
            <a:r>
              <a:rPr lang="he-IL" dirty="0"/>
              <a:t> </a:t>
            </a:r>
            <a:r>
              <a:rPr lang="he-IL" dirty="0" err="1"/>
              <a:t>מיאש</a:t>
            </a:r>
            <a:r>
              <a:rPr lang="he-IL" dirty="0"/>
              <a:t> </a:t>
            </a:r>
          </a:p>
        </p:txBody>
      </p:sp>
      <p:sp>
        <p:nvSpPr>
          <p:cNvPr id="21" name="תיבת טקסט 20">
            <a:extLst>
              <a:ext uri="{FF2B5EF4-FFF2-40B4-BE49-F238E27FC236}">
                <a16:creationId xmlns:a16="http://schemas.microsoft.com/office/drawing/2014/main" id="{E071DD97-4EE9-0DC0-A7A4-90270BD6B87A}"/>
              </a:ext>
            </a:extLst>
          </p:cNvPr>
          <p:cNvSpPr txBox="1"/>
          <p:nvPr/>
        </p:nvSpPr>
        <p:spPr>
          <a:xfrm>
            <a:off x="170915" y="4505544"/>
            <a:ext cx="3472936" cy="8887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just">
              <a:lnSpc>
                <a:spcPct val="150000"/>
              </a:lnSpc>
              <a:defRPr>
                <a:latin typeface="Guttman Rashi" panose="02010401010101010101" pitchFamily="2" charset="-79"/>
                <a:cs typeface="Guttman Rashi" panose="02010401010101010101" pitchFamily="2" charset="-79"/>
              </a:defRPr>
            </a:lvl1pPr>
          </a:lstStyle>
          <a:p>
            <a:r>
              <a:rPr lang="he-IL" dirty="0"/>
              <a:t>אפילו אין </a:t>
            </a:r>
            <a:r>
              <a:rPr lang="he-IL" dirty="0" err="1"/>
              <a:t>מרדפין</a:t>
            </a:r>
            <a:r>
              <a:rPr lang="he-IL" dirty="0"/>
              <a:t> נמי - </a:t>
            </a:r>
            <a:r>
              <a:rPr lang="he-IL" dirty="0" err="1"/>
              <a:t>דסמכי</a:t>
            </a:r>
            <a:r>
              <a:rPr lang="he-IL" dirty="0"/>
              <a:t> </a:t>
            </a:r>
            <a:r>
              <a:rPr lang="he-IL" dirty="0" err="1"/>
              <a:t>אהצלה</a:t>
            </a:r>
            <a:r>
              <a:rPr lang="he-IL" dirty="0"/>
              <a:t> </a:t>
            </a:r>
            <a:r>
              <a:rPr lang="he-IL" dirty="0" err="1"/>
              <a:t>דלמחר</a:t>
            </a:r>
            <a:r>
              <a:rPr lang="he-IL" dirty="0"/>
              <a:t> </a:t>
            </a:r>
            <a:r>
              <a:rPr lang="he-IL" dirty="0" err="1"/>
              <a:t>וליומא</a:t>
            </a:r>
            <a:r>
              <a:rPr lang="he-IL" dirty="0"/>
              <a:t> </a:t>
            </a:r>
            <a:r>
              <a:rPr lang="he-IL" dirty="0" err="1"/>
              <a:t>אוחרא</a:t>
            </a:r>
            <a:r>
              <a:rPr lang="he-IL" dirty="0"/>
              <a:t>, ולא מייאשי: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CC9B3008-F1FB-F2B6-D42D-A78023DA0187}"/>
              </a:ext>
            </a:extLst>
          </p:cNvPr>
          <p:cNvSpPr txBox="1"/>
          <p:nvPr/>
        </p:nvSpPr>
        <p:spPr>
          <a:xfrm>
            <a:off x="147765" y="5515005"/>
            <a:ext cx="3496086" cy="13042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just">
              <a:lnSpc>
                <a:spcPct val="150000"/>
              </a:lnSpc>
              <a:defRPr>
                <a:latin typeface="Guttman Rashi" panose="02010401010101010101" pitchFamily="2" charset="-79"/>
                <a:cs typeface="Guttman Rashi" panose="02010401010101010101" pitchFamily="2" charset="-79"/>
              </a:defRPr>
            </a:lvl1pPr>
          </a:lstStyle>
          <a:p>
            <a:r>
              <a:rPr lang="he-IL" dirty="0"/>
              <a:t>על ידי הדחק - ואם לא ימהר להציל לא יצילו, הלכך, אין </a:t>
            </a:r>
            <a:r>
              <a:rPr lang="he-IL" dirty="0" err="1"/>
              <a:t>מרדפין</a:t>
            </a:r>
            <a:r>
              <a:rPr lang="he-IL" dirty="0"/>
              <a:t> </a:t>
            </a:r>
            <a:r>
              <a:rPr lang="he-IL" dirty="0" err="1"/>
              <a:t>אפקורי</a:t>
            </a:r>
            <a:r>
              <a:rPr lang="he-IL" dirty="0"/>
              <a:t> </a:t>
            </a:r>
            <a:r>
              <a:rPr lang="he-IL" dirty="0" err="1"/>
              <a:t>אפקרינהו</a:t>
            </a:r>
            <a:r>
              <a:rPr lang="he-IL" dirty="0"/>
              <a:t>, </a:t>
            </a:r>
            <a:r>
              <a:rPr lang="he-IL" dirty="0" err="1"/>
              <a:t>דהא</a:t>
            </a:r>
            <a:r>
              <a:rPr lang="he-IL" dirty="0"/>
              <a:t> ידעו ולא הצילו:</a:t>
            </a:r>
          </a:p>
        </p:txBody>
      </p:sp>
      <p:pic>
        <p:nvPicPr>
          <p:cNvPr id="4" name="תמונה 3" descr="תמונה שמכילה בחוץ, שמיים, ענן, מים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A7E99B68-6D45-3A63-A087-52ECF867DE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3" y="787153"/>
            <a:ext cx="3301362" cy="2326620"/>
          </a:xfrm>
          <a:prstGeom prst="rect">
            <a:avLst/>
          </a:prstGeom>
        </p:spPr>
      </p:pic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04C6B97E-3663-D887-4B63-0439E489E437}"/>
              </a:ext>
            </a:extLst>
          </p:cNvPr>
          <p:cNvSpPr txBox="1"/>
          <p:nvPr/>
        </p:nvSpPr>
        <p:spPr>
          <a:xfrm>
            <a:off x="5356306" y="3807019"/>
            <a:ext cx="5498096" cy="5888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אם היו הבעלים </a:t>
            </a:r>
            <a:r>
              <a:rPr lang="he-IL" dirty="0" err="1"/>
              <a:t>מרדפין</a:t>
            </a:r>
            <a:r>
              <a:rPr lang="he-IL" dirty="0"/>
              <a:t> אחריהם – חייב להחזיר </a:t>
            </a:r>
          </a:p>
        </p:txBody>
      </p:sp>
      <p:pic>
        <p:nvPicPr>
          <p:cNvPr id="15" name="גרפיקה 14">
            <a:extLst>
              <a:ext uri="{FF2B5EF4-FFF2-40B4-BE49-F238E27FC236}">
                <a16:creationId xmlns:a16="http://schemas.microsoft.com/office/drawing/2014/main" id="{2A2D3CCA-2A02-B529-DC3C-F590EA623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8329879">
            <a:off x="6431289" y="3946550"/>
            <a:ext cx="2746368" cy="275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119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3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44E4F9D9-0585-2A6B-E891-8CE3AE0569B7}"/>
              </a:ext>
            </a:extLst>
          </p:cNvPr>
          <p:cNvSpPr txBox="1"/>
          <p:nvPr/>
        </p:nvSpPr>
        <p:spPr>
          <a:xfrm>
            <a:off x="2615878" y="3108728"/>
            <a:ext cx="65252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b="0" i="0" dirty="0" err="1">
                <a:solidFill>
                  <a:srgbClr val="370700"/>
                </a:solidFill>
                <a:effectLst/>
                <a:latin typeface="arimo"/>
              </a:rPr>
              <a:t>אסקוריאל</a:t>
            </a:r>
            <a:r>
              <a:rPr lang="he-IL" b="0" i="0" dirty="0">
                <a:solidFill>
                  <a:srgbClr val="370700"/>
                </a:solidFill>
                <a:effectLst/>
                <a:latin typeface="arimo"/>
              </a:rPr>
              <a:t>: </a:t>
            </a:r>
          </a:p>
          <a:p>
            <a:r>
              <a:rPr lang="he-IL" b="0" i="0" dirty="0" err="1">
                <a:solidFill>
                  <a:srgbClr val="370700"/>
                </a:solidFill>
                <a:effectLst/>
                <a:latin typeface="arimo"/>
              </a:rPr>
              <a:t>פמג"ע</a:t>
            </a:r>
            <a:r>
              <a:rPr lang="he-IL" b="0" i="0" dirty="0">
                <a:solidFill>
                  <a:srgbClr val="370700"/>
                </a:solidFill>
                <a:effectLst/>
                <a:latin typeface="arimo"/>
              </a:rPr>
              <a:t> </a:t>
            </a:r>
            <a:r>
              <a:rPr lang="he-IL" b="0" i="0" dirty="0" err="1">
                <a:solidFill>
                  <a:srgbClr val="370700"/>
                </a:solidFill>
                <a:effectLst/>
                <a:latin typeface="arimo"/>
              </a:rPr>
              <a:t>ממקג"ש</a:t>
            </a:r>
            <a:r>
              <a:rPr lang="he-IL" b="0" i="0" dirty="0">
                <a:solidFill>
                  <a:srgbClr val="370700"/>
                </a:solidFill>
                <a:effectLst/>
                <a:latin typeface="arimo"/>
              </a:rPr>
              <a:t> </a:t>
            </a:r>
            <a:r>
              <a:rPr lang="he-IL" b="0" i="0" dirty="0" err="1">
                <a:solidFill>
                  <a:srgbClr val="370700"/>
                </a:solidFill>
                <a:effectLst/>
                <a:latin typeface="arimo"/>
              </a:rPr>
              <a:t>כמע"ן</a:t>
            </a:r>
            <a:endParaRPr lang="he-IL" b="0" i="0" dirty="0">
              <a:solidFill>
                <a:srgbClr val="370700"/>
              </a:solidFill>
              <a:effectLst/>
              <a:latin typeface="arimo"/>
            </a:endParaRPr>
          </a:p>
          <a:p>
            <a:endParaRPr lang="he-IL" dirty="0">
              <a:solidFill>
                <a:srgbClr val="370700"/>
              </a:solidFill>
              <a:latin typeface="arimo"/>
            </a:endParaRPr>
          </a:p>
          <a:p>
            <a:r>
              <a:rPr lang="he-IL" dirty="0">
                <a:solidFill>
                  <a:srgbClr val="370700"/>
                </a:solidFill>
                <a:latin typeface="arimo"/>
              </a:rPr>
              <a:t>המבורג, פלורנס, ותיקן – אין סימן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116793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AA50A6-55CF-81BB-DCFD-62FC8744F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0">
            <a:extLst>
              <a:ext uri="{FF2B5EF4-FFF2-40B4-BE49-F238E27FC236}">
                <a16:creationId xmlns:a16="http://schemas.microsoft.com/office/drawing/2014/main" id="{B6DBFCBF-E869-4150-807D-0EA34DD58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9A2EEA01-EAF8-73C0-760A-B463C174DE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4428000"/>
            <a:ext cx="6143626" cy="1400400"/>
          </a:xfrm>
        </p:spPr>
        <p:txBody>
          <a:bodyPr wrap="square" anchor="b">
            <a:normAutofit/>
          </a:bodyPr>
          <a:lstStyle/>
          <a:p>
            <a:pPr algn="l"/>
            <a:r>
              <a:rPr lang="he-IL" sz="560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ייאוש שלא מדעת - 3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E5CADCCC-F91A-6C01-1906-B4278D905E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713" y="4716472"/>
            <a:ext cx="3494088" cy="1017896"/>
          </a:xfrm>
        </p:spPr>
        <p:txBody>
          <a:bodyPr anchor="b">
            <a:normAutofit/>
          </a:bodyPr>
          <a:lstStyle/>
          <a:p>
            <a:pPr algn="l"/>
            <a:r>
              <a:rPr lang="he-IL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בבא מציעא </a:t>
            </a:r>
            <a:r>
              <a:rPr lang="he-IL" dirty="0" err="1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כב</a:t>
            </a:r>
            <a:r>
              <a:rPr lang="he-IL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 ע"ב – </a:t>
            </a:r>
            <a:r>
              <a:rPr lang="he-IL" dirty="0" err="1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כב</a:t>
            </a:r>
            <a:r>
              <a:rPr lang="he-IL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 ע"א</a:t>
            </a:r>
          </a:p>
          <a:p>
            <a:pPr algn="l"/>
            <a:r>
              <a:rPr lang="he-IL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הרב דוד בן זזון</a:t>
            </a:r>
          </a:p>
        </p:txBody>
      </p:sp>
      <p:pic>
        <p:nvPicPr>
          <p:cNvPr id="9" name="תמונה 8" descr="תמונה שמכילה בחוץ, שמיים, עץ, אדם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60538D63-3E4F-A06B-31EC-393717AC8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3" r="18189" b="5"/>
          <a:stretch>
            <a:fillRect/>
          </a:stretch>
        </p:blipFill>
        <p:spPr>
          <a:xfrm>
            <a:off x="-4" y="10"/>
            <a:ext cx="2952750" cy="3940619"/>
          </a:xfrm>
          <a:custGeom>
            <a:avLst/>
            <a:gdLst/>
            <a:ahLst/>
            <a:cxnLst/>
            <a:rect l="l" t="t" r="r" b="b"/>
            <a:pathLst>
              <a:path w="2952750" h="3940629">
                <a:moveTo>
                  <a:pt x="0" y="0"/>
                </a:moveTo>
                <a:lnTo>
                  <a:pt x="2952750" y="0"/>
                </a:lnTo>
                <a:lnTo>
                  <a:pt x="2952749" y="3847994"/>
                </a:lnTo>
                <a:lnTo>
                  <a:pt x="0" y="3940629"/>
                </a:lnTo>
                <a:close/>
              </a:path>
            </a:pathLst>
          </a:custGeom>
        </p:spPr>
      </p:pic>
      <p:pic>
        <p:nvPicPr>
          <p:cNvPr id="26" name="תמונה 25">
            <a:extLst>
              <a:ext uri="{FF2B5EF4-FFF2-40B4-BE49-F238E27FC236}">
                <a16:creationId xmlns:a16="http://schemas.microsoft.com/office/drawing/2014/main" id="{17EB95E4-F90D-6E07-A90D-BB55F63ED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2" r="12812"/>
          <a:stretch/>
        </p:blipFill>
        <p:spPr>
          <a:xfrm>
            <a:off x="3143253" y="10"/>
            <a:ext cx="2857499" cy="3842008"/>
          </a:xfrm>
          <a:custGeom>
            <a:avLst/>
            <a:gdLst/>
            <a:ahLst/>
            <a:cxnLst/>
            <a:rect l="l" t="t" r="r" b="b"/>
            <a:pathLst>
              <a:path w="2857499" h="3842018">
                <a:moveTo>
                  <a:pt x="0" y="0"/>
                </a:moveTo>
                <a:lnTo>
                  <a:pt x="2857499" y="0"/>
                </a:lnTo>
                <a:lnTo>
                  <a:pt x="2857499" y="3799815"/>
                </a:lnTo>
                <a:lnTo>
                  <a:pt x="2408465" y="3766458"/>
                </a:lnTo>
                <a:lnTo>
                  <a:pt x="0" y="3842018"/>
                </a:lnTo>
                <a:close/>
              </a:path>
            </a:pathLst>
          </a:custGeom>
        </p:spPr>
      </p:pic>
      <p:pic>
        <p:nvPicPr>
          <p:cNvPr id="4" name="תמונה 3" descr="תמונה שמכילה קרקע, בחוץ, חומרי בניין, סלע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CEB42FAF-CCC2-9A78-3E8A-07AE5417A6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87" r="1915" b="4"/>
          <a:stretch>
            <a:fillRect/>
          </a:stretch>
        </p:blipFill>
        <p:spPr>
          <a:xfrm>
            <a:off x="6191251" y="10"/>
            <a:ext cx="2857499" cy="4026227"/>
          </a:xfrm>
          <a:custGeom>
            <a:avLst/>
            <a:gdLst/>
            <a:ahLst/>
            <a:cxnLst/>
            <a:rect l="l" t="t" r="r" b="b"/>
            <a:pathLst>
              <a:path w="2857499" h="4026237">
                <a:moveTo>
                  <a:pt x="0" y="0"/>
                </a:moveTo>
                <a:lnTo>
                  <a:pt x="2857499" y="0"/>
                </a:lnTo>
                <a:lnTo>
                  <a:pt x="2857499" y="4026237"/>
                </a:lnTo>
                <a:lnTo>
                  <a:pt x="0" y="3813966"/>
                </a:lnTo>
                <a:close/>
              </a:path>
            </a:pathLst>
          </a:custGeom>
        </p:spPr>
      </p:pic>
      <p:pic>
        <p:nvPicPr>
          <p:cNvPr id="5" name="תמונה 4" descr="תמונה שמכילה אדם, לבוש, פני אדם, בחוץ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B617493B-DE3A-6D3B-96F4-60153BCFB0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9239249" y="10"/>
            <a:ext cx="2952751" cy="4049475"/>
          </a:xfrm>
          <a:custGeom>
            <a:avLst/>
            <a:gdLst/>
            <a:ahLst/>
            <a:cxnLst/>
            <a:rect l="l" t="t" r="r" b="b"/>
            <a:pathLst>
              <a:path w="2952751" h="4049485">
                <a:moveTo>
                  <a:pt x="0" y="0"/>
                </a:moveTo>
                <a:lnTo>
                  <a:pt x="2952751" y="0"/>
                </a:lnTo>
                <a:lnTo>
                  <a:pt x="2952750" y="3940629"/>
                </a:lnTo>
                <a:lnTo>
                  <a:pt x="122465" y="4049485"/>
                </a:lnTo>
                <a:lnTo>
                  <a:pt x="0" y="4040388"/>
                </a:lnTo>
                <a:close/>
              </a:path>
            </a:pathLst>
          </a:cu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6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240993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9D0C33-87BD-F1AD-4EDB-BC2308B17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EF2D0B64-BA0B-0C74-8452-01A7A0276CC2}"/>
              </a:ext>
            </a:extLst>
          </p:cNvPr>
          <p:cNvSpPr txBox="1"/>
          <p:nvPr/>
        </p:nvSpPr>
        <p:spPr>
          <a:xfrm>
            <a:off x="4680155" y="286435"/>
            <a:ext cx="2831689" cy="1815882"/>
          </a:xfrm>
          <a:prstGeom prst="rect">
            <a:avLst/>
          </a:prstGeom>
          <a:solidFill>
            <a:srgbClr val="FFFF66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he-IL" sz="4800" dirty="0">
                <a:latin typeface="Assistant" panose="00000500000000000000" pitchFamily="2" charset="-79"/>
                <a:cs typeface="Assistant" panose="00000500000000000000" pitchFamily="2" charset="-79"/>
              </a:rPr>
              <a:t>איתמר</a:t>
            </a:r>
            <a:endParaRPr lang="he-IL" sz="3200" dirty="0"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algn="ctr" rtl="1"/>
            <a:r>
              <a:rPr lang="he-IL" sz="3200" dirty="0">
                <a:latin typeface="Assistant" panose="00000500000000000000" pitchFamily="2" charset="-79"/>
                <a:cs typeface="Assistant" panose="00000500000000000000" pitchFamily="2" charset="-79"/>
              </a:rPr>
              <a:t> </a:t>
            </a:r>
          </a:p>
          <a:p>
            <a:pPr algn="ctr" rtl="1"/>
            <a:r>
              <a:rPr lang="he-IL" sz="3200" dirty="0" err="1">
                <a:latin typeface="Assistant" panose="00000500000000000000" pitchFamily="2" charset="-79"/>
                <a:cs typeface="Assistant" panose="00000500000000000000" pitchFamily="2" charset="-79"/>
              </a:rPr>
              <a:t>יאוש</a:t>
            </a:r>
            <a:r>
              <a:rPr lang="he-IL" sz="3200" dirty="0">
                <a:latin typeface="Assistant" panose="00000500000000000000" pitchFamily="2" charset="-79"/>
                <a:cs typeface="Assistant" panose="00000500000000000000" pitchFamily="2" charset="-79"/>
              </a:rPr>
              <a:t> שלא מדעת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0EE71DB1-AD29-5345-B43A-61361C659DC5}"/>
              </a:ext>
            </a:extLst>
          </p:cNvPr>
          <p:cNvSpPr txBox="1"/>
          <p:nvPr/>
        </p:nvSpPr>
        <p:spPr>
          <a:xfrm>
            <a:off x="2989007" y="2426422"/>
            <a:ext cx="2438400" cy="36933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lumOff val="50000"/>
                  <a:tint val="66000"/>
                  <a:satMod val="160000"/>
                </a:schemeClr>
              </a:gs>
              <a:gs pos="50000">
                <a:schemeClr val="tx2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2">
                  <a:lumMod val="50000"/>
                  <a:lumOff val="5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he-IL" b="1" dirty="0">
                <a:latin typeface="Assistant" panose="00000500000000000000" pitchFamily="2" charset="-79"/>
                <a:cs typeface="Assistant" panose="00000500000000000000" pitchFamily="2" charset="-79"/>
              </a:rPr>
              <a:t>ורבא</a:t>
            </a:r>
            <a:r>
              <a:rPr lang="he-IL" dirty="0">
                <a:latin typeface="Assistant" panose="00000500000000000000" pitchFamily="2" charset="-79"/>
                <a:cs typeface="Assistant" panose="00000500000000000000" pitchFamily="2" charset="-79"/>
              </a:rPr>
              <a:t> אמר הוי </a:t>
            </a:r>
            <a:r>
              <a:rPr lang="he-IL" dirty="0" err="1">
                <a:latin typeface="Assistant" panose="00000500000000000000" pitchFamily="2" charset="-79"/>
                <a:cs typeface="Assistant" panose="00000500000000000000" pitchFamily="2" charset="-79"/>
              </a:rPr>
              <a:t>יאוש</a:t>
            </a:r>
            <a:r>
              <a:rPr lang="he-IL" dirty="0">
                <a:latin typeface="Assistant" panose="00000500000000000000" pitchFamily="2" charset="-79"/>
                <a:cs typeface="Assistant" panose="00000500000000000000" pitchFamily="2" charset="-79"/>
              </a:rPr>
              <a:t> 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405879CD-11E9-045A-8FA7-41EBEB7AAAD5}"/>
              </a:ext>
            </a:extLst>
          </p:cNvPr>
          <p:cNvSpPr txBox="1"/>
          <p:nvPr/>
        </p:nvSpPr>
        <p:spPr>
          <a:xfrm>
            <a:off x="6882581" y="2424276"/>
            <a:ext cx="2536722" cy="369332"/>
          </a:xfrm>
          <a:prstGeom prst="rect">
            <a:avLst/>
          </a:prstGeom>
          <a:gradFill flip="none" rotWithShape="1">
            <a:gsLst>
              <a:gs pos="0">
                <a:srgbClr val="FF66FF">
                  <a:tint val="66000"/>
                  <a:satMod val="160000"/>
                </a:srgbClr>
              </a:gs>
              <a:gs pos="50000">
                <a:srgbClr val="FF66FF">
                  <a:tint val="44500"/>
                  <a:satMod val="160000"/>
                </a:srgbClr>
              </a:gs>
              <a:gs pos="100000">
                <a:srgbClr val="FF66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b="1" dirty="0" err="1"/>
              <a:t>אביי</a:t>
            </a:r>
            <a:r>
              <a:rPr lang="he-IL" dirty="0"/>
              <a:t> אמר לא הוי </a:t>
            </a:r>
            <a:r>
              <a:rPr lang="he-IL" dirty="0" err="1"/>
              <a:t>יאוש</a:t>
            </a:r>
            <a:r>
              <a:rPr lang="he-IL" dirty="0"/>
              <a:t> </a:t>
            </a:r>
          </a:p>
        </p:txBody>
      </p:sp>
      <p:pic>
        <p:nvPicPr>
          <p:cNvPr id="13" name="תמונה 12" descr="תמונה שמכילה גופן, קו, תרשים, סמל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74D44273-0AE9-51C0-7889-6E97F6A33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55" b="35747"/>
          <a:stretch>
            <a:fillRect/>
          </a:stretch>
        </p:blipFill>
        <p:spPr>
          <a:xfrm>
            <a:off x="4889938" y="3706944"/>
            <a:ext cx="3429000" cy="1152073"/>
          </a:xfrm>
          <a:prstGeom prst="rect">
            <a:avLst/>
          </a:prstGeom>
        </p:spPr>
      </p:pic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513096C3-5E98-CFC7-8E80-F79C84DB7F6D}"/>
              </a:ext>
            </a:extLst>
          </p:cNvPr>
          <p:cNvSpPr txBox="1"/>
          <p:nvPr/>
        </p:nvSpPr>
        <p:spPr>
          <a:xfrm>
            <a:off x="9271819" y="6337515"/>
            <a:ext cx="2536722" cy="369332"/>
          </a:xfrm>
          <a:prstGeom prst="rect">
            <a:avLst/>
          </a:prstGeom>
          <a:gradFill flip="none" rotWithShape="1">
            <a:gsLst>
              <a:gs pos="0">
                <a:srgbClr val="FF66FF">
                  <a:tint val="66000"/>
                  <a:satMod val="160000"/>
                </a:srgbClr>
              </a:gs>
              <a:gs pos="50000">
                <a:srgbClr val="FF66FF">
                  <a:tint val="44500"/>
                  <a:satMod val="160000"/>
                </a:srgbClr>
              </a:gs>
              <a:gs pos="100000">
                <a:srgbClr val="FF66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b="1" dirty="0" err="1"/>
              <a:t>אביי</a:t>
            </a:r>
            <a:r>
              <a:rPr lang="he-IL" dirty="0"/>
              <a:t> אמר לא הוי </a:t>
            </a:r>
            <a:r>
              <a:rPr lang="he-IL" dirty="0" err="1"/>
              <a:t>יאוש</a:t>
            </a:r>
            <a:r>
              <a:rPr lang="he-IL" dirty="0"/>
              <a:t> </a:t>
            </a:r>
          </a:p>
        </p:txBody>
      </p:sp>
      <p:pic>
        <p:nvPicPr>
          <p:cNvPr id="14" name="תמונה 13">
            <a:extLst>
              <a:ext uri="{FF2B5EF4-FFF2-40B4-BE49-F238E27FC236}">
                <a16:creationId xmlns:a16="http://schemas.microsoft.com/office/drawing/2014/main" id="{EE0E656A-EC2A-3ACC-7986-B7D4256ED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1819" y="5723269"/>
            <a:ext cx="269927" cy="565355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9503D4C6-5F8D-B871-7493-020955B6E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2605" y="5723269"/>
            <a:ext cx="269927" cy="565355"/>
          </a:xfrm>
          <a:prstGeom prst="rect">
            <a:avLst/>
          </a:prstGeom>
        </p:spPr>
      </p:pic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D77D769A-07D6-E090-7672-7E5AF562E88E}"/>
              </a:ext>
            </a:extLst>
          </p:cNvPr>
          <p:cNvSpPr txBox="1"/>
          <p:nvPr/>
        </p:nvSpPr>
        <p:spPr>
          <a:xfrm>
            <a:off x="1455174" y="6330439"/>
            <a:ext cx="2438400" cy="36933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lumOff val="50000"/>
                  <a:tint val="66000"/>
                  <a:satMod val="160000"/>
                </a:schemeClr>
              </a:gs>
              <a:gs pos="50000">
                <a:schemeClr val="tx2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2">
                  <a:lumMod val="50000"/>
                  <a:lumOff val="5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he-IL" b="1" dirty="0">
                <a:latin typeface="Assistant" panose="00000500000000000000" pitchFamily="2" charset="-79"/>
                <a:cs typeface="Assistant" panose="00000500000000000000" pitchFamily="2" charset="-79"/>
              </a:rPr>
              <a:t>ורבא</a:t>
            </a:r>
            <a:r>
              <a:rPr lang="he-IL" dirty="0">
                <a:latin typeface="Assistant" panose="00000500000000000000" pitchFamily="2" charset="-79"/>
                <a:cs typeface="Assistant" panose="00000500000000000000" pitchFamily="2" charset="-79"/>
              </a:rPr>
              <a:t> אמר הוי </a:t>
            </a:r>
            <a:r>
              <a:rPr lang="he-IL" dirty="0" err="1">
                <a:latin typeface="Assistant" panose="00000500000000000000" pitchFamily="2" charset="-79"/>
                <a:cs typeface="Assistant" panose="00000500000000000000" pitchFamily="2" charset="-79"/>
              </a:rPr>
              <a:t>יאוש</a:t>
            </a:r>
            <a:r>
              <a:rPr lang="he-IL" dirty="0">
                <a:latin typeface="Assistant" panose="00000500000000000000" pitchFamily="2" charset="-79"/>
                <a:cs typeface="Assistant" panose="00000500000000000000" pitchFamily="2" charset="-79"/>
              </a:rPr>
              <a:t> </a:t>
            </a:r>
          </a:p>
        </p:txBody>
      </p:sp>
      <p:pic>
        <p:nvPicPr>
          <p:cNvPr id="19" name="תמונה 18">
            <a:extLst>
              <a:ext uri="{FF2B5EF4-FFF2-40B4-BE49-F238E27FC236}">
                <a16:creationId xmlns:a16="http://schemas.microsoft.com/office/drawing/2014/main" id="{C6C993C3-8F03-9AB3-9F58-97B6DEAA9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215" y="5758129"/>
            <a:ext cx="269927" cy="565355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92872A33-272A-AC4B-5CB8-ADA6484B3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174" y="5765084"/>
            <a:ext cx="269927" cy="565355"/>
          </a:xfrm>
          <a:prstGeom prst="rect">
            <a:avLst/>
          </a:prstGeom>
        </p:spPr>
      </p:pic>
      <p:pic>
        <p:nvPicPr>
          <p:cNvPr id="21" name="תמונה 20">
            <a:extLst>
              <a:ext uri="{FF2B5EF4-FFF2-40B4-BE49-F238E27FC236}">
                <a16:creationId xmlns:a16="http://schemas.microsoft.com/office/drawing/2014/main" id="{51BCC9FA-5A95-A981-4AFA-221B4805D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760" y="5758130"/>
            <a:ext cx="269927" cy="565355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54254AA5-15BE-F2FC-4ABC-6FBC7C1B3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8010" y="5765083"/>
            <a:ext cx="269927" cy="565355"/>
          </a:xfrm>
          <a:prstGeom prst="rect">
            <a:avLst/>
          </a:prstGeom>
        </p:spPr>
      </p:pic>
      <p:pic>
        <p:nvPicPr>
          <p:cNvPr id="23" name="תמונה 22">
            <a:extLst>
              <a:ext uri="{FF2B5EF4-FFF2-40B4-BE49-F238E27FC236}">
                <a16:creationId xmlns:a16="http://schemas.microsoft.com/office/drawing/2014/main" id="{F8166095-96FA-1155-1F79-F3961CA07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940" y="5758129"/>
            <a:ext cx="269927" cy="565355"/>
          </a:xfrm>
          <a:prstGeom prst="rect">
            <a:avLst/>
          </a:prstGeom>
        </p:spPr>
      </p:pic>
      <p:pic>
        <p:nvPicPr>
          <p:cNvPr id="24" name="תמונה 23">
            <a:extLst>
              <a:ext uri="{FF2B5EF4-FFF2-40B4-BE49-F238E27FC236}">
                <a16:creationId xmlns:a16="http://schemas.microsoft.com/office/drawing/2014/main" id="{19243E92-33E6-84D2-710C-BD264C628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5465" y="5758129"/>
            <a:ext cx="269927" cy="565355"/>
          </a:xfrm>
          <a:prstGeom prst="rect">
            <a:avLst/>
          </a:prstGeom>
        </p:spPr>
      </p:pic>
      <p:pic>
        <p:nvPicPr>
          <p:cNvPr id="25" name="תמונה 24">
            <a:extLst>
              <a:ext uri="{FF2B5EF4-FFF2-40B4-BE49-F238E27FC236}">
                <a16:creationId xmlns:a16="http://schemas.microsoft.com/office/drawing/2014/main" id="{273377BA-0A5C-F0F5-BE9A-684023A76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5920" y="5758129"/>
            <a:ext cx="269927" cy="565355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BC84EBD3-3E8D-8FDD-BC9A-8D13C6382D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7407" y="4990900"/>
            <a:ext cx="2560472" cy="1339538"/>
          </a:xfrm>
          <a:prstGeom prst="rect">
            <a:avLst/>
          </a:prstGeom>
        </p:spPr>
      </p:pic>
      <p:sp>
        <p:nvSpPr>
          <p:cNvPr id="3" name="מלבן: פינות מעוגלות 2">
            <a:extLst>
              <a:ext uri="{FF2B5EF4-FFF2-40B4-BE49-F238E27FC236}">
                <a16:creationId xmlns:a16="http://schemas.microsoft.com/office/drawing/2014/main" id="{8D57C6CF-AD46-73C8-5986-6B7E56D91CC9}"/>
              </a:ext>
            </a:extLst>
          </p:cNvPr>
          <p:cNvSpPr/>
          <p:nvPr/>
        </p:nvSpPr>
        <p:spPr>
          <a:xfrm>
            <a:off x="4347020" y="5476003"/>
            <a:ext cx="4514836" cy="3693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55059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861E3EFF-ADD1-7168-F995-5521AA701E71}"/>
              </a:ext>
            </a:extLst>
          </p:cNvPr>
          <p:cNvSpPr txBox="1"/>
          <p:nvPr/>
        </p:nvSpPr>
        <p:spPr>
          <a:xfrm>
            <a:off x="5507801" y="542840"/>
            <a:ext cx="6664124" cy="5888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כיצד אמרו </a:t>
            </a:r>
            <a:r>
              <a:rPr lang="he-IL" b="1" dirty="0"/>
              <a:t>התורם שלא מדעת </a:t>
            </a:r>
            <a:r>
              <a:rPr lang="he-IL" dirty="0"/>
              <a:t>תרומתו תרומה? 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5F54373A-B133-AC48-1ABC-5CF7D3F5C0D3}"/>
              </a:ext>
            </a:extLst>
          </p:cNvPr>
          <p:cNvSpPr txBox="1"/>
          <p:nvPr/>
        </p:nvSpPr>
        <p:spPr>
          <a:xfrm>
            <a:off x="10854403" y="81175"/>
            <a:ext cx="1317522" cy="461665"/>
          </a:xfrm>
          <a:prstGeom prst="rect">
            <a:avLst/>
          </a:prstGeom>
          <a:solidFill>
            <a:srgbClr val="99FF66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he-IL" sz="2400" dirty="0">
                <a:latin typeface="Assistant" panose="00000500000000000000" pitchFamily="2" charset="-79"/>
                <a:cs typeface="Assistant" panose="00000500000000000000" pitchFamily="2" charset="-79"/>
              </a:rPr>
              <a:t>תא שמע </a:t>
            </a:r>
          </a:p>
        </p:txBody>
      </p:sp>
      <p:pic>
        <p:nvPicPr>
          <p:cNvPr id="30" name="תמונה 29">
            <a:extLst>
              <a:ext uri="{FF2B5EF4-FFF2-40B4-BE49-F238E27FC236}">
                <a16:creationId xmlns:a16="http://schemas.microsoft.com/office/drawing/2014/main" id="{9E0254FA-3BBE-53F6-DB0F-78B9720B8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75" y="542840"/>
            <a:ext cx="5359030" cy="535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190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68D85-A0B7-4F8E-515C-0C267221F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D987F575-8789-1064-9C0A-E2E6ED5B945F}"/>
              </a:ext>
            </a:extLst>
          </p:cNvPr>
          <p:cNvSpPr txBox="1"/>
          <p:nvPr/>
        </p:nvSpPr>
        <p:spPr>
          <a:xfrm>
            <a:off x="5507801" y="542840"/>
            <a:ext cx="6664124" cy="612885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כיצד אמרו </a:t>
            </a:r>
            <a:r>
              <a:rPr lang="he-IL" b="1" dirty="0"/>
              <a:t>התורם שלא מדעת </a:t>
            </a:r>
            <a:r>
              <a:rPr lang="he-IL" dirty="0"/>
              <a:t>תרומתו תרומה? </a:t>
            </a:r>
          </a:p>
          <a:p>
            <a:r>
              <a:rPr lang="he-IL" dirty="0"/>
              <a:t>הרי שירד לתוך שדה </a:t>
            </a:r>
            <a:r>
              <a:rPr lang="he-IL" dirty="0" err="1"/>
              <a:t>חבירו</a:t>
            </a:r>
            <a:r>
              <a:rPr lang="he-IL" dirty="0"/>
              <a:t>, וליקט, ותרם שלא ברשות: </a:t>
            </a:r>
          </a:p>
          <a:p>
            <a:r>
              <a:rPr lang="he-IL" dirty="0"/>
              <a:t>אם חושש משום גזל - אין תרומתו תרומה. </a:t>
            </a:r>
          </a:p>
          <a:p>
            <a:r>
              <a:rPr lang="he-IL" dirty="0"/>
              <a:t>ואם לאו - תרומתו תרומה. </a:t>
            </a:r>
          </a:p>
          <a:p>
            <a:endParaRPr lang="he-IL" dirty="0"/>
          </a:p>
          <a:p>
            <a:r>
              <a:rPr lang="he-IL" dirty="0"/>
              <a:t>ומנין הוא יודע אם חושש משום גזל ואם לאו? </a:t>
            </a:r>
          </a:p>
          <a:p>
            <a:r>
              <a:rPr lang="he-IL" dirty="0"/>
              <a:t>הרי שבא בעל הבית ומצאו, ואמר לו: "כלך אצל יפות" </a:t>
            </a:r>
          </a:p>
          <a:p>
            <a:r>
              <a:rPr lang="he-IL" dirty="0"/>
              <a:t>אם נמצאו יפות מהן - תרומתו תרומה. </a:t>
            </a:r>
          </a:p>
          <a:p>
            <a:r>
              <a:rPr lang="he-IL" dirty="0"/>
              <a:t>ואם לאו - אין תרומתו תרומה. </a:t>
            </a:r>
          </a:p>
          <a:p>
            <a:endParaRPr lang="he-IL" dirty="0"/>
          </a:p>
          <a:p>
            <a:r>
              <a:rPr lang="he-IL" dirty="0"/>
              <a:t>ליקטו הבעלים והוסיפו עליהן בין כך ובין כך תרומתו תרומה 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09F48785-8CB2-F5CE-D3A0-8D7F29375CD6}"/>
              </a:ext>
            </a:extLst>
          </p:cNvPr>
          <p:cNvSpPr txBox="1"/>
          <p:nvPr/>
        </p:nvSpPr>
        <p:spPr>
          <a:xfrm>
            <a:off x="10854403" y="81175"/>
            <a:ext cx="1317522" cy="461665"/>
          </a:xfrm>
          <a:prstGeom prst="rect">
            <a:avLst/>
          </a:prstGeom>
          <a:solidFill>
            <a:srgbClr val="99FF66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he-IL" sz="2400" dirty="0">
                <a:latin typeface="Assistant" panose="00000500000000000000" pitchFamily="2" charset="-79"/>
                <a:cs typeface="Assistant" panose="00000500000000000000" pitchFamily="2" charset="-79"/>
              </a:rPr>
              <a:t>תא שמע </a:t>
            </a:r>
          </a:p>
        </p:txBody>
      </p:sp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E17D2DED-05D2-C1CE-9A4B-E04CC7E879EB}"/>
              </a:ext>
            </a:extLst>
          </p:cNvPr>
          <p:cNvSpPr txBox="1"/>
          <p:nvPr/>
        </p:nvSpPr>
        <p:spPr>
          <a:xfrm>
            <a:off x="150471" y="3966444"/>
            <a:ext cx="4791918" cy="47320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just">
              <a:lnSpc>
                <a:spcPct val="150000"/>
              </a:lnSpc>
              <a:defRPr>
                <a:latin typeface="Guttman Rashi" panose="02010401010101010101" pitchFamily="2" charset="-79"/>
                <a:cs typeface="Guttman Rashi" panose="02010401010101010101" pitchFamily="2" charset="-79"/>
              </a:defRPr>
            </a:lvl1pPr>
          </a:lstStyle>
          <a:p>
            <a:r>
              <a:rPr lang="he-IL" dirty="0"/>
              <a:t>כלך אצל יפות - היה לך לילך אצל יפות לתת מהן לכהן:</a:t>
            </a:r>
          </a:p>
        </p:txBody>
      </p:sp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D64A4609-950C-A91E-96CB-03E700A1834D}"/>
              </a:ext>
            </a:extLst>
          </p:cNvPr>
          <p:cNvSpPr txBox="1"/>
          <p:nvPr/>
        </p:nvSpPr>
        <p:spPr>
          <a:xfrm>
            <a:off x="2178238" y="558194"/>
            <a:ext cx="2856748" cy="472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just">
              <a:lnSpc>
                <a:spcPct val="150000"/>
              </a:lnSpc>
              <a:defRPr>
                <a:latin typeface="Guttman Rashi" panose="02010401010101010101" pitchFamily="2" charset="-79"/>
                <a:cs typeface="Guttman Rashi" panose="02010401010101010101" pitchFamily="2" charset="-79"/>
              </a:defRPr>
            </a:lvl1pPr>
          </a:lstStyle>
          <a:p>
            <a:r>
              <a:rPr lang="he-IL" dirty="0"/>
              <a:t>שלא מדעת - בעלים:</a:t>
            </a:r>
          </a:p>
        </p:txBody>
      </p:sp>
      <p:sp>
        <p:nvSpPr>
          <p:cNvPr id="26" name="תיבת טקסט 25">
            <a:extLst>
              <a:ext uri="{FF2B5EF4-FFF2-40B4-BE49-F238E27FC236}">
                <a16:creationId xmlns:a16="http://schemas.microsoft.com/office/drawing/2014/main" id="{8A372F5B-FBEA-E6E0-3367-586FC58E845B}"/>
              </a:ext>
            </a:extLst>
          </p:cNvPr>
          <p:cNvSpPr txBox="1"/>
          <p:nvPr/>
        </p:nvSpPr>
        <p:spPr>
          <a:xfrm>
            <a:off x="2178238" y="1127362"/>
            <a:ext cx="2856749" cy="472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just">
              <a:lnSpc>
                <a:spcPct val="150000"/>
              </a:lnSpc>
              <a:defRPr>
                <a:latin typeface="Guttman Rashi" panose="02010401010101010101" pitchFamily="2" charset="-79"/>
                <a:cs typeface="Guttman Rashi" panose="02010401010101010101" pitchFamily="2" charset="-79"/>
              </a:defRPr>
            </a:lvl1pPr>
          </a:lstStyle>
          <a:p>
            <a:r>
              <a:rPr lang="he-IL" dirty="0"/>
              <a:t>וליקט - לצורך בעל הבית:</a:t>
            </a:r>
          </a:p>
        </p:txBody>
      </p:sp>
      <p:sp>
        <p:nvSpPr>
          <p:cNvPr id="28" name="תיבת טקסט 27">
            <a:extLst>
              <a:ext uri="{FF2B5EF4-FFF2-40B4-BE49-F238E27FC236}">
                <a16:creationId xmlns:a16="http://schemas.microsoft.com/office/drawing/2014/main" id="{C7528033-177A-2333-A919-BEEF22692A29}"/>
              </a:ext>
            </a:extLst>
          </p:cNvPr>
          <p:cNvSpPr txBox="1"/>
          <p:nvPr/>
        </p:nvSpPr>
        <p:spPr>
          <a:xfrm>
            <a:off x="393539" y="1909015"/>
            <a:ext cx="4641448" cy="8883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just">
              <a:lnSpc>
                <a:spcPct val="150000"/>
              </a:lnSpc>
              <a:defRPr>
                <a:latin typeface="Guttman Rashi" panose="02010401010101010101" pitchFamily="2" charset="-79"/>
                <a:cs typeface="Guttman Rashi" panose="02010401010101010101" pitchFamily="2" charset="-79"/>
              </a:defRPr>
            </a:lvl1pPr>
          </a:lstStyle>
          <a:p>
            <a:r>
              <a:rPr lang="he-IL" dirty="0"/>
              <a:t>ואם חושש - בעל הבית, ומקפיד על מה שעשה זה:</a:t>
            </a:r>
          </a:p>
          <a:p>
            <a:r>
              <a:rPr lang="he-IL" dirty="0"/>
              <a:t>משום גזל - שתרם תרומתו בלא רשותו: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A92ED3A2-9CA3-AE22-9790-CF7B4AAB6B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75" y="542840"/>
            <a:ext cx="5359030" cy="535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2954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6" grpId="0" animBg="1"/>
      <p:bldP spid="2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8BFCE-6278-025E-2D79-6272595B6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A0215FBB-2AD8-CB8D-92AA-A89A9065FFED}"/>
              </a:ext>
            </a:extLst>
          </p:cNvPr>
          <p:cNvSpPr txBox="1"/>
          <p:nvPr/>
        </p:nvSpPr>
        <p:spPr>
          <a:xfrm>
            <a:off x="6504972" y="622695"/>
            <a:ext cx="5632228" cy="46197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sz="1800" dirty="0"/>
              <a:t>כיצד אמרו </a:t>
            </a:r>
            <a:r>
              <a:rPr lang="he-IL" sz="1800" b="1" dirty="0"/>
              <a:t>התורם שלא מדעת </a:t>
            </a:r>
            <a:r>
              <a:rPr lang="he-IL" sz="1800" dirty="0"/>
              <a:t>תרומתו תרומה? </a:t>
            </a:r>
          </a:p>
          <a:p>
            <a:r>
              <a:rPr lang="he-IL" sz="1800" dirty="0"/>
              <a:t>הרי שירד לתוך שדה </a:t>
            </a:r>
            <a:r>
              <a:rPr lang="he-IL" sz="1800" dirty="0" err="1"/>
              <a:t>חבירו</a:t>
            </a:r>
            <a:r>
              <a:rPr lang="he-IL" sz="1800" dirty="0"/>
              <a:t> וליקט ותרם שלא ברשות: </a:t>
            </a:r>
          </a:p>
          <a:p>
            <a:r>
              <a:rPr lang="he-IL" sz="1800" dirty="0"/>
              <a:t>אם חושש משום גזל - אין תרומתו תרומה. </a:t>
            </a:r>
          </a:p>
          <a:p>
            <a:r>
              <a:rPr lang="he-IL" sz="1800" dirty="0"/>
              <a:t>ואם לאו - תרומתו תרומה. </a:t>
            </a:r>
          </a:p>
          <a:p>
            <a:endParaRPr lang="he-IL" sz="1800" dirty="0"/>
          </a:p>
          <a:p>
            <a:r>
              <a:rPr lang="he-IL" sz="1800" dirty="0"/>
              <a:t>ומנין הוא יודע אם חושש משום גזל ואם לאו? </a:t>
            </a:r>
          </a:p>
          <a:p>
            <a:r>
              <a:rPr lang="he-IL" sz="1800" dirty="0"/>
              <a:t>הרי שבא בעל הבית ומצאו, ואמר לו: "כלך אצל יפות" </a:t>
            </a:r>
          </a:p>
          <a:p>
            <a:r>
              <a:rPr lang="he-IL" sz="1800" dirty="0"/>
              <a:t>אם נמצאו יפות מהן - תרומתו תרומה. </a:t>
            </a:r>
          </a:p>
          <a:p>
            <a:r>
              <a:rPr lang="he-IL" sz="1800" dirty="0"/>
              <a:t>ואם לאו - אין תרומתו תרומה. </a:t>
            </a:r>
          </a:p>
          <a:p>
            <a:endParaRPr lang="he-IL" sz="1800" dirty="0"/>
          </a:p>
          <a:p>
            <a:r>
              <a:rPr lang="he-IL" sz="1800" dirty="0"/>
              <a:t>ליקטו הבעלים והוסיפו עליהן בין כך ובין כך תרומתו תרומה 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2335736A-AC34-F7F0-0F58-52BAE0E96FC0}"/>
              </a:ext>
            </a:extLst>
          </p:cNvPr>
          <p:cNvSpPr txBox="1"/>
          <p:nvPr/>
        </p:nvSpPr>
        <p:spPr>
          <a:xfrm>
            <a:off x="10808103" y="81175"/>
            <a:ext cx="1317522" cy="461665"/>
          </a:xfrm>
          <a:prstGeom prst="rect">
            <a:avLst/>
          </a:prstGeom>
          <a:solidFill>
            <a:srgbClr val="99FF66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he-IL" sz="2400" dirty="0">
                <a:latin typeface="Assistant" panose="00000500000000000000" pitchFamily="2" charset="-79"/>
                <a:cs typeface="Assistant" panose="00000500000000000000" pitchFamily="2" charset="-79"/>
              </a:rPr>
              <a:t>תא שמע 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48404B8F-7F06-9E74-224C-EF38FA928DBF}"/>
              </a:ext>
            </a:extLst>
          </p:cNvPr>
          <p:cNvSpPr txBox="1"/>
          <p:nvPr/>
        </p:nvSpPr>
        <p:spPr>
          <a:xfrm>
            <a:off x="497712" y="530095"/>
            <a:ext cx="4312252" cy="16968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וכי: "נמצאו יפות מהן תרומתו תרומה" </a:t>
            </a:r>
          </a:p>
          <a:p>
            <a:r>
              <a:rPr lang="he-IL" dirty="0" err="1"/>
              <a:t>אמאי</a:t>
            </a:r>
            <a:r>
              <a:rPr lang="he-IL" dirty="0"/>
              <a:t>, </a:t>
            </a:r>
          </a:p>
          <a:p>
            <a:r>
              <a:rPr lang="he-IL" dirty="0"/>
              <a:t>בעידנא </a:t>
            </a:r>
            <a:r>
              <a:rPr lang="he-IL" dirty="0" err="1"/>
              <a:t>דתרם</a:t>
            </a:r>
            <a:r>
              <a:rPr lang="he-IL" dirty="0"/>
              <a:t> – הא לא </a:t>
            </a:r>
            <a:r>
              <a:rPr lang="he-IL" dirty="0" err="1"/>
              <a:t>הוה</a:t>
            </a:r>
            <a:r>
              <a:rPr lang="he-IL" dirty="0"/>
              <a:t> ידע?!</a:t>
            </a:r>
          </a:p>
        </p:txBody>
      </p:sp>
      <p:sp>
        <p:nvSpPr>
          <p:cNvPr id="9" name="מלבן: פינות מעוגלות 8">
            <a:extLst>
              <a:ext uri="{FF2B5EF4-FFF2-40B4-BE49-F238E27FC236}">
                <a16:creationId xmlns:a16="http://schemas.microsoft.com/office/drawing/2014/main" id="{ECAA6210-3223-FFFC-106F-C47D34207BCA}"/>
              </a:ext>
            </a:extLst>
          </p:cNvPr>
          <p:cNvSpPr/>
          <p:nvPr/>
        </p:nvSpPr>
        <p:spPr>
          <a:xfrm>
            <a:off x="8808334" y="3560864"/>
            <a:ext cx="3383666" cy="37452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B7DD9730-DC5C-3DAC-6414-27844E5C1F5B}"/>
              </a:ext>
            </a:extLst>
          </p:cNvPr>
          <p:cNvSpPr txBox="1"/>
          <p:nvPr/>
        </p:nvSpPr>
        <p:spPr>
          <a:xfrm>
            <a:off x="20075" y="6488668"/>
            <a:ext cx="2438400" cy="36933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lumOff val="50000"/>
                  <a:tint val="66000"/>
                  <a:satMod val="160000"/>
                </a:schemeClr>
              </a:gs>
              <a:gs pos="50000">
                <a:schemeClr val="tx2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2">
                  <a:lumMod val="50000"/>
                  <a:lumOff val="5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he-IL" b="1" dirty="0">
                <a:latin typeface="Assistant" panose="00000500000000000000" pitchFamily="2" charset="-79"/>
                <a:cs typeface="Assistant" panose="00000500000000000000" pitchFamily="2" charset="-79"/>
              </a:rPr>
              <a:t>ורבא</a:t>
            </a:r>
            <a:r>
              <a:rPr lang="he-IL" dirty="0">
                <a:latin typeface="Assistant" panose="00000500000000000000" pitchFamily="2" charset="-79"/>
                <a:cs typeface="Assistant" panose="00000500000000000000" pitchFamily="2" charset="-79"/>
              </a:rPr>
              <a:t> אמר הוי </a:t>
            </a:r>
            <a:r>
              <a:rPr lang="he-IL" dirty="0" err="1">
                <a:latin typeface="Assistant" panose="00000500000000000000" pitchFamily="2" charset="-79"/>
                <a:cs typeface="Assistant" panose="00000500000000000000" pitchFamily="2" charset="-79"/>
              </a:rPr>
              <a:t>יאוש</a:t>
            </a:r>
            <a:r>
              <a:rPr lang="he-IL" dirty="0">
                <a:latin typeface="Assistant" panose="00000500000000000000" pitchFamily="2" charset="-79"/>
                <a:cs typeface="Assistant" panose="00000500000000000000" pitchFamily="2" charset="-79"/>
              </a:rPr>
              <a:t> </a:t>
            </a:r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1DC20063-28E5-EA92-4BAA-517A5494E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116" y="5916358"/>
            <a:ext cx="269927" cy="565355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5DC31AAD-65E7-23FB-969C-85BF7F8F9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5" y="5923313"/>
            <a:ext cx="269927" cy="565355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5A11E10C-4E7B-65C8-4050-D2523C136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61" y="5916359"/>
            <a:ext cx="269927" cy="565355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F60E8559-A29E-DB75-D6EE-A9915F303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911" y="5923312"/>
            <a:ext cx="269927" cy="565355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56C3AF57-5EB9-102A-D141-E3E8A3FA5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841" y="5916358"/>
            <a:ext cx="269927" cy="565355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437FC68F-BF93-67A6-34B7-87D643EE2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366" y="5916358"/>
            <a:ext cx="269927" cy="565355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50F711F0-4D34-1C79-2A24-7C6D75CA5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821" y="5916358"/>
            <a:ext cx="269927" cy="565355"/>
          </a:xfrm>
          <a:prstGeom prst="rect">
            <a:avLst/>
          </a:prstGeom>
        </p:spPr>
      </p:pic>
      <p:sp>
        <p:nvSpPr>
          <p:cNvPr id="19" name="תיבת טקסט 18">
            <a:extLst>
              <a:ext uri="{FF2B5EF4-FFF2-40B4-BE49-F238E27FC236}">
                <a16:creationId xmlns:a16="http://schemas.microsoft.com/office/drawing/2014/main" id="{C4A31280-E42D-2FDA-92A0-582D342DDD94}"/>
              </a:ext>
            </a:extLst>
          </p:cNvPr>
          <p:cNvSpPr txBox="1"/>
          <p:nvPr/>
        </p:nvSpPr>
        <p:spPr>
          <a:xfrm>
            <a:off x="926841" y="3266852"/>
            <a:ext cx="3264036" cy="1142877"/>
          </a:xfrm>
          <a:prstGeom prst="rect">
            <a:avLst/>
          </a:prstGeom>
          <a:solidFill>
            <a:srgbClr val="F0FDC5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תרגמה רבא אליבא </a:t>
            </a:r>
            <a:r>
              <a:rPr lang="he-IL" dirty="0" err="1"/>
              <a:t>דאביי</a:t>
            </a:r>
            <a:r>
              <a:rPr lang="he-IL" dirty="0"/>
              <a:t> </a:t>
            </a:r>
          </a:p>
          <a:p>
            <a:pPr algn="ctr"/>
            <a:r>
              <a:rPr lang="he-IL" dirty="0" err="1"/>
              <a:t>דשויה</a:t>
            </a:r>
            <a:r>
              <a:rPr lang="he-IL" dirty="0"/>
              <a:t> שליח </a:t>
            </a:r>
          </a:p>
        </p:txBody>
      </p:sp>
      <p:pic>
        <p:nvPicPr>
          <p:cNvPr id="20" name="גרפיקה 19">
            <a:extLst>
              <a:ext uri="{FF2B5EF4-FFF2-40B4-BE49-F238E27FC236}">
                <a16:creationId xmlns:a16="http://schemas.microsoft.com/office/drawing/2014/main" id="{75E9956A-FFD6-081C-03A0-A40BC9FB6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8329879">
            <a:off x="1147640" y="1303207"/>
            <a:ext cx="2746368" cy="2751229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D19C6B8C-F573-1EDD-0C05-9DB9DDDF07E4}"/>
              </a:ext>
            </a:extLst>
          </p:cNvPr>
          <p:cNvSpPr txBox="1"/>
          <p:nvPr/>
        </p:nvSpPr>
        <p:spPr>
          <a:xfrm>
            <a:off x="5069711" y="5761636"/>
            <a:ext cx="7019781" cy="8887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just">
              <a:lnSpc>
                <a:spcPct val="150000"/>
              </a:lnSpc>
              <a:defRPr>
                <a:latin typeface="Guttman Rashi" panose="02010401010101010101" pitchFamily="2" charset="-79"/>
                <a:cs typeface="Guttman Rashi" panose="02010401010101010101" pitchFamily="2" charset="-79"/>
              </a:defRPr>
            </a:lvl1pPr>
          </a:lstStyle>
          <a:p>
            <a:r>
              <a:rPr lang="he-IL" dirty="0"/>
              <a:t>לא </a:t>
            </a:r>
            <a:r>
              <a:rPr lang="he-IL" dirty="0" err="1"/>
              <a:t>הוה</a:t>
            </a:r>
            <a:r>
              <a:rPr lang="he-IL" dirty="0"/>
              <a:t> ידע - </a:t>
            </a:r>
            <a:r>
              <a:rPr lang="he-IL" dirty="0" err="1"/>
              <a:t>אלמא</a:t>
            </a:r>
            <a:r>
              <a:rPr lang="he-IL" dirty="0"/>
              <a:t> כיון </a:t>
            </a:r>
            <a:r>
              <a:rPr lang="he-IL" dirty="0" err="1"/>
              <a:t>דלכי</a:t>
            </a:r>
            <a:r>
              <a:rPr lang="he-IL" dirty="0"/>
              <a:t> ידע </a:t>
            </a:r>
            <a:r>
              <a:rPr lang="he-IL" dirty="0" err="1"/>
              <a:t>דניחא</a:t>
            </a:r>
            <a:r>
              <a:rPr lang="he-IL" dirty="0"/>
              <a:t> ליה - </a:t>
            </a:r>
            <a:r>
              <a:rPr lang="he-IL" dirty="0" err="1"/>
              <a:t>אמרינן</a:t>
            </a:r>
            <a:r>
              <a:rPr lang="he-IL" dirty="0"/>
              <a:t> מעיקרא נמי ניחא ליה,</a:t>
            </a:r>
          </a:p>
          <a:p>
            <a:r>
              <a:rPr lang="he-IL" dirty="0" err="1"/>
              <a:t>ולענין</a:t>
            </a:r>
            <a:r>
              <a:rPr lang="he-IL" dirty="0"/>
              <a:t> </a:t>
            </a:r>
            <a:r>
              <a:rPr lang="he-IL" dirty="0" err="1"/>
              <a:t>יאוש</a:t>
            </a:r>
            <a:r>
              <a:rPr lang="he-IL" dirty="0"/>
              <a:t> נמי, כיון </a:t>
            </a:r>
            <a:r>
              <a:rPr lang="he-IL" dirty="0" err="1"/>
              <a:t>דלכי</a:t>
            </a:r>
            <a:r>
              <a:rPr lang="he-IL" dirty="0"/>
              <a:t> ידע מייאש – מעיקרא נמי הוי </a:t>
            </a:r>
            <a:r>
              <a:rPr lang="he-IL" dirty="0" err="1"/>
              <a:t>יאוש</a:t>
            </a:r>
            <a:r>
              <a:rPr lang="he-IL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58699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0DA9A4-BEC2-42AE-E03A-8E89BD1C5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011860DC-E264-FDC7-8FA7-58CD585416EE}"/>
              </a:ext>
            </a:extLst>
          </p:cNvPr>
          <p:cNvSpPr txBox="1"/>
          <p:nvPr/>
        </p:nvSpPr>
        <p:spPr>
          <a:xfrm>
            <a:off x="155038" y="398265"/>
            <a:ext cx="4312252" cy="16968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וכי: "נמצאו יפות מהן תרומתו תרומה" </a:t>
            </a:r>
          </a:p>
          <a:p>
            <a:r>
              <a:rPr lang="he-IL" dirty="0" err="1"/>
              <a:t>אמאי</a:t>
            </a:r>
            <a:r>
              <a:rPr lang="he-IL" dirty="0"/>
              <a:t>, </a:t>
            </a:r>
          </a:p>
          <a:p>
            <a:r>
              <a:rPr lang="he-IL" dirty="0"/>
              <a:t>בעידנא </a:t>
            </a:r>
            <a:r>
              <a:rPr lang="he-IL" dirty="0" err="1"/>
              <a:t>דתרם</a:t>
            </a:r>
            <a:r>
              <a:rPr lang="he-IL" dirty="0"/>
              <a:t> – הא לא </a:t>
            </a:r>
            <a:r>
              <a:rPr lang="he-IL" dirty="0" err="1"/>
              <a:t>הוה</a:t>
            </a:r>
            <a:r>
              <a:rPr lang="he-IL" dirty="0"/>
              <a:t> ידע?!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3085DA21-599A-834D-AABC-0C211A68C4CE}"/>
              </a:ext>
            </a:extLst>
          </p:cNvPr>
          <p:cNvSpPr txBox="1"/>
          <p:nvPr/>
        </p:nvSpPr>
        <p:spPr>
          <a:xfrm>
            <a:off x="20075" y="6488668"/>
            <a:ext cx="2438400" cy="36933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lumOff val="50000"/>
                  <a:tint val="66000"/>
                  <a:satMod val="160000"/>
                </a:schemeClr>
              </a:gs>
              <a:gs pos="50000">
                <a:schemeClr val="tx2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2">
                  <a:lumMod val="50000"/>
                  <a:lumOff val="5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he-IL" b="1" dirty="0">
                <a:latin typeface="Assistant" panose="00000500000000000000" pitchFamily="2" charset="-79"/>
                <a:cs typeface="Assistant" panose="00000500000000000000" pitchFamily="2" charset="-79"/>
              </a:rPr>
              <a:t>ורבא</a:t>
            </a:r>
            <a:r>
              <a:rPr lang="he-IL" dirty="0">
                <a:latin typeface="Assistant" panose="00000500000000000000" pitchFamily="2" charset="-79"/>
                <a:cs typeface="Assistant" panose="00000500000000000000" pitchFamily="2" charset="-79"/>
              </a:rPr>
              <a:t> אמר הוי </a:t>
            </a:r>
            <a:r>
              <a:rPr lang="he-IL" dirty="0" err="1">
                <a:latin typeface="Assistant" panose="00000500000000000000" pitchFamily="2" charset="-79"/>
                <a:cs typeface="Assistant" panose="00000500000000000000" pitchFamily="2" charset="-79"/>
              </a:rPr>
              <a:t>יאוש</a:t>
            </a:r>
            <a:r>
              <a:rPr lang="he-IL" dirty="0">
                <a:latin typeface="Assistant" panose="00000500000000000000" pitchFamily="2" charset="-79"/>
                <a:cs typeface="Assistant" panose="00000500000000000000" pitchFamily="2" charset="-79"/>
              </a:rPr>
              <a:t> </a:t>
            </a:r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40EFCBCB-6F48-5F5D-C472-049035F4E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116" y="5916358"/>
            <a:ext cx="269927" cy="565355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C8047E9D-10DD-AA0C-5E9A-64CF279B8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5" y="5923313"/>
            <a:ext cx="269927" cy="565355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B1C94F20-AB9E-31EB-65A9-E6573976C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61" y="5916359"/>
            <a:ext cx="269927" cy="565355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78481D5F-BCE9-CC40-FD1F-B83C9002E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911" y="5923312"/>
            <a:ext cx="269927" cy="565355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3F388FAB-270C-4B93-241E-4BF9BA45F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841" y="5916358"/>
            <a:ext cx="269927" cy="565355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D4EA951C-F65B-D6B8-DB0D-0C5F36BB0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366" y="5916358"/>
            <a:ext cx="269927" cy="565355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DD89757E-D073-6DBF-D503-6C7D315EA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821" y="5916358"/>
            <a:ext cx="269927" cy="565355"/>
          </a:xfrm>
          <a:prstGeom prst="rect">
            <a:avLst/>
          </a:prstGeom>
        </p:spPr>
      </p:pic>
      <p:sp>
        <p:nvSpPr>
          <p:cNvPr id="19" name="תיבת טקסט 18">
            <a:extLst>
              <a:ext uri="{FF2B5EF4-FFF2-40B4-BE49-F238E27FC236}">
                <a16:creationId xmlns:a16="http://schemas.microsoft.com/office/drawing/2014/main" id="{1F3EED54-202A-4C9F-DE4D-EF148AEC2259}"/>
              </a:ext>
            </a:extLst>
          </p:cNvPr>
          <p:cNvSpPr txBox="1"/>
          <p:nvPr/>
        </p:nvSpPr>
        <p:spPr>
          <a:xfrm>
            <a:off x="926841" y="3266852"/>
            <a:ext cx="3264036" cy="1142877"/>
          </a:xfrm>
          <a:prstGeom prst="rect">
            <a:avLst/>
          </a:prstGeom>
          <a:solidFill>
            <a:srgbClr val="F0FDC5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תרגמה רבא אליבא </a:t>
            </a:r>
            <a:r>
              <a:rPr lang="he-IL" dirty="0" err="1"/>
              <a:t>דאביי</a:t>
            </a:r>
            <a:r>
              <a:rPr lang="he-IL" dirty="0"/>
              <a:t> </a:t>
            </a:r>
          </a:p>
          <a:p>
            <a:pPr algn="ctr"/>
            <a:r>
              <a:rPr lang="he-IL" dirty="0" err="1"/>
              <a:t>דשויה</a:t>
            </a:r>
            <a:r>
              <a:rPr lang="he-IL" dirty="0"/>
              <a:t> שליח </a:t>
            </a:r>
          </a:p>
        </p:txBody>
      </p:sp>
      <p:pic>
        <p:nvPicPr>
          <p:cNvPr id="20" name="גרפיקה 19">
            <a:extLst>
              <a:ext uri="{FF2B5EF4-FFF2-40B4-BE49-F238E27FC236}">
                <a16:creationId xmlns:a16="http://schemas.microsoft.com/office/drawing/2014/main" id="{F8F4EBC4-5F08-83D4-6B6B-F0C8ABE082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8329879">
            <a:off x="1085291" y="1260429"/>
            <a:ext cx="2746368" cy="2751229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D698485D-D460-0648-95FC-82098FBA0E39}"/>
              </a:ext>
            </a:extLst>
          </p:cNvPr>
          <p:cNvSpPr txBox="1"/>
          <p:nvPr/>
        </p:nvSpPr>
        <p:spPr>
          <a:xfrm>
            <a:off x="4467290" y="2518634"/>
            <a:ext cx="7397259" cy="2250873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הכי נמי מסתברא </a:t>
            </a:r>
          </a:p>
          <a:p>
            <a:r>
              <a:rPr lang="he-IL" dirty="0"/>
              <a:t>דאי </a:t>
            </a:r>
            <a:r>
              <a:rPr lang="he-IL" dirty="0" err="1"/>
              <a:t>סלקא</a:t>
            </a:r>
            <a:r>
              <a:rPr lang="he-IL" dirty="0"/>
              <a:t> דעתך דלא שוויה שליח - מי </a:t>
            </a:r>
            <a:r>
              <a:rPr lang="he-IL" dirty="0" err="1"/>
              <a:t>הויא</a:t>
            </a:r>
            <a:r>
              <a:rPr lang="he-IL" dirty="0"/>
              <a:t> תרומתו תרומה?! </a:t>
            </a:r>
          </a:p>
          <a:p>
            <a:r>
              <a:rPr lang="he-IL" dirty="0"/>
              <a:t>והא, אתם - "גם אתם" אמר רחמנא לרבות שלוחכם; </a:t>
            </a:r>
          </a:p>
          <a:p>
            <a:r>
              <a:rPr lang="he-IL" dirty="0"/>
              <a:t>מה אתם לדעתכם – אף שלוחכם לדעתכם. </a:t>
            </a:r>
          </a:p>
        </p:txBody>
      </p:sp>
      <p:pic>
        <p:nvPicPr>
          <p:cNvPr id="2" name="גרפיקה 1">
            <a:extLst>
              <a:ext uri="{FF2B5EF4-FFF2-40B4-BE49-F238E27FC236}">
                <a16:creationId xmlns:a16="http://schemas.microsoft.com/office/drawing/2014/main" id="{F71A73B7-025E-D940-BA7E-C19B7CAA4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838179">
            <a:off x="2628430" y="1879709"/>
            <a:ext cx="4053834" cy="4061009"/>
          </a:xfrm>
          <a:prstGeom prst="rect">
            <a:avLst/>
          </a:prstGeom>
        </p:spPr>
      </p:pic>
      <p:sp>
        <p:nvSpPr>
          <p:cNvPr id="21" name="תיבת טקסט 20">
            <a:extLst>
              <a:ext uri="{FF2B5EF4-FFF2-40B4-BE49-F238E27FC236}">
                <a16:creationId xmlns:a16="http://schemas.microsoft.com/office/drawing/2014/main" id="{21EF8AE3-BB46-6236-A61A-500797FA1090}"/>
              </a:ext>
            </a:extLst>
          </p:cNvPr>
          <p:cNvSpPr txBox="1"/>
          <p:nvPr/>
        </p:nvSpPr>
        <p:spPr>
          <a:xfrm>
            <a:off x="4467290" y="5214233"/>
            <a:ext cx="7397259" cy="13042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just">
              <a:lnSpc>
                <a:spcPct val="150000"/>
              </a:lnSpc>
              <a:defRPr>
                <a:latin typeface="Guttman Rashi" panose="02010401010101010101" pitchFamily="2" charset="-79"/>
                <a:cs typeface="Guttman Rashi" panose="02010401010101010101" pitchFamily="2" charset="-79"/>
              </a:defRPr>
            </a:lvl1pPr>
          </a:lstStyle>
          <a:p>
            <a:r>
              <a:rPr lang="he-IL" dirty="0"/>
              <a:t>אתם גם אתם - כן תרימו גם אתם, מהכא נפקא לן שלוחו של אדם כמותו לתרומה, שהשליח שתרם תרומתו תרומה, וכיון </a:t>
            </a:r>
            <a:r>
              <a:rPr lang="he-IL" dirty="0" err="1"/>
              <a:t>דשליחות</a:t>
            </a:r>
            <a:r>
              <a:rPr lang="he-IL" dirty="0"/>
              <a:t> מהכא נפקא לן על </a:t>
            </a:r>
            <a:r>
              <a:rPr lang="he-IL" dirty="0" err="1"/>
              <a:t>כרחך</a:t>
            </a:r>
            <a:r>
              <a:rPr lang="he-IL" dirty="0"/>
              <a:t> שלוחכם </a:t>
            </a:r>
            <a:r>
              <a:rPr lang="he-IL" dirty="0" err="1"/>
              <a:t>דומיא</a:t>
            </a:r>
            <a:r>
              <a:rPr lang="he-IL" dirty="0"/>
              <a:t> </a:t>
            </a:r>
            <a:r>
              <a:rPr lang="he-IL" dirty="0" err="1"/>
              <a:t>דאתם</a:t>
            </a:r>
            <a:r>
              <a:rPr lang="he-IL" dirty="0"/>
              <a:t> בעינן: אף שלוחכם לדעתכם - שהבעלים מינוהו שליח:</a:t>
            </a:r>
          </a:p>
        </p:txBody>
      </p:sp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11917D7A-1B3D-453A-D8D1-BA1B11F36C0D}"/>
              </a:ext>
            </a:extLst>
          </p:cNvPr>
          <p:cNvSpPr txBox="1"/>
          <p:nvPr/>
        </p:nvSpPr>
        <p:spPr>
          <a:xfrm>
            <a:off x="7222345" y="187983"/>
            <a:ext cx="4642204" cy="171123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ומנין הוא יודע אם חושש משום גזל ואם לאו? </a:t>
            </a:r>
          </a:p>
          <a:p>
            <a:r>
              <a:rPr lang="he-IL" dirty="0"/>
              <a:t>הרי שבא בעל הבית ומצאו, ואמר לו: "כלך אצל יפות" </a:t>
            </a:r>
          </a:p>
          <a:p>
            <a:r>
              <a:rPr lang="he-IL" dirty="0"/>
              <a:t>אם נמצאו יפות מהן - תרומתו תרומה. </a:t>
            </a:r>
          </a:p>
          <a:p>
            <a:r>
              <a:rPr lang="he-IL" dirty="0"/>
              <a:t>ואם לאו - אין תרומתו תרומה. </a:t>
            </a:r>
          </a:p>
        </p:txBody>
      </p:sp>
      <p:sp>
        <p:nvSpPr>
          <p:cNvPr id="23" name="מלבן: פינות מעוגלות 22">
            <a:extLst>
              <a:ext uri="{FF2B5EF4-FFF2-40B4-BE49-F238E27FC236}">
                <a16:creationId xmlns:a16="http://schemas.microsoft.com/office/drawing/2014/main" id="{E81DAF62-44EC-AA99-B860-7A151C473659}"/>
              </a:ext>
            </a:extLst>
          </p:cNvPr>
          <p:cNvSpPr/>
          <p:nvPr/>
        </p:nvSpPr>
        <p:spPr>
          <a:xfrm>
            <a:off x="8565266" y="1082587"/>
            <a:ext cx="3299283" cy="37452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74399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A5EDA56F-78E0-5589-FDF5-2563C83EBB38}"/>
              </a:ext>
            </a:extLst>
          </p:cNvPr>
          <p:cNvSpPr txBox="1"/>
          <p:nvPr/>
        </p:nvSpPr>
        <p:spPr>
          <a:xfrm>
            <a:off x="6553856" y="544385"/>
            <a:ext cx="5487057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he-IL" sz="2800" b="1" dirty="0">
                <a:latin typeface="Assistant" panose="00000500000000000000" pitchFamily="2" charset="-79"/>
                <a:cs typeface="Assistant" panose="00000500000000000000" pitchFamily="2" charset="-79"/>
              </a:rPr>
              <a:t>בדבר שיש בו סימן </a:t>
            </a:r>
            <a:r>
              <a:rPr lang="he-IL" dirty="0">
                <a:latin typeface="Assistant" panose="00000500000000000000" pitchFamily="2" charset="-79"/>
                <a:cs typeface="Assistant" panose="00000500000000000000" pitchFamily="2" charset="-79"/>
              </a:rPr>
              <a:t>- כולי עלמא לא פליגי דלא הוי </a:t>
            </a:r>
            <a:r>
              <a:rPr lang="he-IL" dirty="0" err="1">
                <a:latin typeface="Assistant" panose="00000500000000000000" pitchFamily="2" charset="-79"/>
                <a:cs typeface="Assistant" panose="00000500000000000000" pitchFamily="2" charset="-79"/>
              </a:rPr>
              <a:t>יאוש</a:t>
            </a:r>
            <a:endParaRPr lang="he-IL" dirty="0"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E25AC5A3-2754-14F0-D305-9476DD7AF4DC}"/>
              </a:ext>
            </a:extLst>
          </p:cNvPr>
          <p:cNvSpPr txBox="1"/>
          <p:nvPr/>
        </p:nvSpPr>
        <p:spPr>
          <a:xfrm>
            <a:off x="6553856" y="4276711"/>
            <a:ext cx="5487058" cy="111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b="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sz="2800" b="1" dirty="0"/>
              <a:t>בזוטו של ים, ובשלוליתו של נהר </a:t>
            </a:r>
          </a:p>
          <a:p>
            <a:r>
              <a:rPr lang="he-IL" dirty="0"/>
              <a:t>אף על גב דאית ביה סימן - רחמנא שרייה </a:t>
            </a:r>
            <a:r>
              <a:rPr lang="he-IL" dirty="0" err="1"/>
              <a:t>כדבעינן</a:t>
            </a:r>
            <a:r>
              <a:rPr lang="he-IL" dirty="0"/>
              <a:t> </a:t>
            </a:r>
            <a:r>
              <a:rPr lang="he-IL" dirty="0" err="1"/>
              <a:t>למימר</a:t>
            </a:r>
            <a:r>
              <a:rPr lang="he-IL" dirty="0"/>
              <a:t> לקמן 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BAEDB02F-463A-A1C7-72D3-E9B132B7CAC0}"/>
              </a:ext>
            </a:extLst>
          </p:cNvPr>
          <p:cNvSpPr txBox="1"/>
          <p:nvPr/>
        </p:nvSpPr>
        <p:spPr>
          <a:xfrm>
            <a:off x="68974" y="158125"/>
            <a:ext cx="6402771" cy="12957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defRPr sz="2800" b="1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pPr>
              <a:lnSpc>
                <a:spcPct val="150000"/>
              </a:lnSpc>
            </a:pPr>
            <a:r>
              <a:rPr lang="he-IL" sz="1800" b="0" dirty="0"/>
              <a:t>ואף על גב </a:t>
            </a:r>
            <a:r>
              <a:rPr lang="he-IL" sz="1800" b="0" dirty="0" err="1"/>
              <a:t>דשמעיניה</a:t>
            </a:r>
            <a:r>
              <a:rPr lang="he-IL" sz="1800" b="0" dirty="0"/>
              <a:t> </a:t>
            </a:r>
            <a:r>
              <a:rPr lang="he-IL" sz="1800" b="0" dirty="0" err="1"/>
              <a:t>דמיאש</a:t>
            </a:r>
            <a:r>
              <a:rPr lang="he-IL" sz="1800" b="0" dirty="0"/>
              <a:t> לסוף – לא הוי </a:t>
            </a:r>
            <a:r>
              <a:rPr lang="he-IL" sz="1800" b="0" dirty="0" err="1"/>
              <a:t>יאוש</a:t>
            </a:r>
            <a:r>
              <a:rPr lang="he-IL" sz="1800" b="0" dirty="0"/>
              <a:t>, </a:t>
            </a:r>
          </a:p>
          <a:p>
            <a:pPr>
              <a:lnSpc>
                <a:spcPct val="150000"/>
              </a:lnSpc>
            </a:pPr>
            <a:r>
              <a:rPr lang="he-IL" sz="1800" b="0" dirty="0" err="1"/>
              <a:t>דכי</a:t>
            </a:r>
            <a:r>
              <a:rPr lang="he-IL" sz="1800" b="0" dirty="0"/>
              <a:t> אתא לידיה </a:t>
            </a:r>
            <a:r>
              <a:rPr lang="he-IL" sz="1800" b="0" dirty="0" err="1"/>
              <a:t>באיסורא</a:t>
            </a:r>
            <a:r>
              <a:rPr lang="he-IL" sz="1800" b="0" dirty="0"/>
              <a:t> הוא </a:t>
            </a:r>
            <a:r>
              <a:rPr lang="he-IL" sz="1800" b="0" dirty="0" err="1"/>
              <a:t>דאתא</a:t>
            </a:r>
            <a:r>
              <a:rPr lang="he-IL" sz="1800" b="0" dirty="0"/>
              <a:t> לידיה, </a:t>
            </a:r>
            <a:r>
              <a:rPr lang="he-IL" sz="1800" b="0" dirty="0" err="1"/>
              <a:t>דלכי</a:t>
            </a:r>
            <a:r>
              <a:rPr lang="he-IL" sz="1800" b="0" dirty="0"/>
              <a:t> ידע </a:t>
            </a:r>
            <a:r>
              <a:rPr lang="he-IL" sz="1800" b="0" dirty="0" err="1"/>
              <a:t>דנפל</a:t>
            </a:r>
            <a:r>
              <a:rPr lang="he-IL" sz="1800" b="0" dirty="0"/>
              <a:t> מיניה – לא </a:t>
            </a:r>
            <a:r>
              <a:rPr lang="he-IL" sz="1800" b="0" dirty="0" err="1"/>
              <a:t>מיאש</a:t>
            </a:r>
            <a:r>
              <a:rPr lang="he-IL" sz="1800" b="0" dirty="0"/>
              <a:t>, </a:t>
            </a:r>
          </a:p>
          <a:p>
            <a:pPr>
              <a:lnSpc>
                <a:spcPct val="150000"/>
              </a:lnSpc>
            </a:pPr>
            <a:r>
              <a:rPr lang="he-IL" sz="1800" b="0" dirty="0" err="1"/>
              <a:t>מימר</a:t>
            </a:r>
            <a:r>
              <a:rPr lang="he-IL" sz="1800" b="0" dirty="0"/>
              <a:t> אמר: "</a:t>
            </a:r>
            <a:r>
              <a:rPr lang="he-IL" sz="1800" b="0" dirty="0" err="1"/>
              <a:t>סימנא</a:t>
            </a:r>
            <a:r>
              <a:rPr lang="he-IL" sz="1800" b="0" dirty="0"/>
              <a:t> </a:t>
            </a:r>
            <a:r>
              <a:rPr lang="he-IL" sz="1800" b="0" dirty="0" err="1"/>
              <a:t>אית</a:t>
            </a:r>
            <a:r>
              <a:rPr lang="he-IL" sz="1800" b="0" dirty="0"/>
              <a:t> לי בגויה </a:t>
            </a:r>
            <a:r>
              <a:rPr lang="he-IL" sz="1800" b="0" dirty="0" err="1"/>
              <a:t>יהבנא</a:t>
            </a:r>
            <a:r>
              <a:rPr lang="he-IL" sz="1800" b="0" dirty="0"/>
              <a:t> </a:t>
            </a:r>
            <a:r>
              <a:rPr lang="he-IL" sz="1800" b="0" dirty="0" err="1"/>
              <a:t>סימנא</a:t>
            </a:r>
            <a:r>
              <a:rPr lang="he-IL" sz="1800" b="0" dirty="0"/>
              <a:t> </a:t>
            </a:r>
            <a:r>
              <a:rPr lang="he-IL" sz="1800" b="0" dirty="0" err="1"/>
              <a:t>ושקילנא</a:t>
            </a:r>
            <a:r>
              <a:rPr lang="he-IL" sz="1800" b="0" dirty="0"/>
              <a:t> ליה"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E2A689E5-799C-7449-FBA2-D6B14FE216E3}"/>
              </a:ext>
            </a:extLst>
          </p:cNvPr>
          <p:cNvSpPr txBox="1"/>
          <p:nvPr/>
        </p:nvSpPr>
        <p:spPr>
          <a:xfrm>
            <a:off x="6553856" y="1206874"/>
            <a:ext cx="4789434" cy="13042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just">
              <a:lnSpc>
                <a:spcPct val="150000"/>
              </a:lnSpc>
              <a:defRPr>
                <a:latin typeface="Guttman Rashi" panose="02010401010101010101" pitchFamily="2" charset="-79"/>
                <a:cs typeface="Guttman Rashi" panose="02010401010101010101" pitchFamily="2" charset="-79"/>
              </a:defRPr>
            </a:lvl1pPr>
          </a:lstStyle>
          <a:p>
            <a:r>
              <a:rPr lang="he-IL" dirty="0" err="1"/>
              <a:t>דמיאש</a:t>
            </a:r>
            <a:r>
              <a:rPr lang="he-IL" dirty="0"/>
              <a:t> לבסוף - לאחר שמצאו זה, </a:t>
            </a:r>
            <a:r>
              <a:rPr lang="he-IL" dirty="0" err="1"/>
              <a:t>וכללא</a:t>
            </a:r>
            <a:r>
              <a:rPr lang="he-IL" dirty="0"/>
              <a:t> </a:t>
            </a:r>
            <a:r>
              <a:rPr lang="he-IL" dirty="0" err="1"/>
              <a:t>דיאוש</a:t>
            </a:r>
            <a:r>
              <a:rPr lang="he-IL" dirty="0"/>
              <a:t> כגון </a:t>
            </a:r>
            <a:r>
              <a:rPr lang="he-IL" dirty="0" err="1"/>
              <a:t>דאמר</a:t>
            </a:r>
            <a:r>
              <a:rPr lang="he-IL" dirty="0"/>
              <a:t>: "ווי ליה לחסרון כיס" - דגלי </a:t>
            </a:r>
            <a:r>
              <a:rPr lang="he-IL" dirty="0" err="1"/>
              <a:t>דעתיה</a:t>
            </a:r>
            <a:r>
              <a:rPr lang="he-IL" dirty="0"/>
              <a:t> שנואש מהן:</a:t>
            </a:r>
          </a:p>
          <a:p>
            <a:r>
              <a:rPr lang="he-IL" dirty="0" err="1"/>
              <a:t>באיסורא</a:t>
            </a:r>
            <a:r>
              <a:rPr lang="he-IL" dirty="0"/>
              <a:t> אתא לידיה - </a:t>
            </a:r>
            <a:r>
              <a:rPr lang="he-IL" dirty="0" err="1"/>
              <a:t>דדבר</a:t>
            </a:r>
            <a:r>
              <a:rPr lang="he-IL" dirty="0"/>
              <a:t> שאינו עשוי </a:t>
            </a:r>
            <a:r>
              <a:rPr lang="he-IL" dirty="0" err="1"/>
              <a:t>להתיאש</a:t>
            </a:r>
            <a:r>
              <a:rPr lang="he-IL" dirty="0"/>
              <a:t> הוא.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77B2D18A-D668-F52F-D5CF-C14B937512D2}"/>
              </a:ext>
            </a:extLst>
          </p:cNvPr>
          <p:cNvSpPr txBox="1"/>
          <p:nvPr/>
        </p:nvSpPr>
        <p:spPr>
          <a:xfrm>
            <a:off x="520261" y="5466612"/>
            <a:ext cx="11520652" cy="13042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just">
              <a:lnSpc>
                <a:spcPct val="150000"/>
              </a:lnSpc>
              <a:defRPr>
                <a:latin typeface="Guttman Rashi" panose="02010401010101010101" pitchFamily="2" charset="-79"/>
                <a:cs typeface="Guttman Rashi" panose="02010401010101010101" pitchFamily="2" charset="-79"/>
              </a:defRPr>
            </a:lvl1pPr>
          </a:lstStyle>
          <a:p>
            <a:r>
              <a:rPr lang="he-IL" dirty="0"/>
              <a:t>זוטו של ים - מקומות בשפת הים שדרך הים לחזור לאחוריו עשר פרסאות או חמשה עשר פרסאות פעמיים ביום, ושוטף מה שמוצא שם והולך, זוטו לשון גודל </a:t>
            </a:r>
            <a:r>
              <a:rPr lang="he-IL" dirty="0" err="1"/>
              <a:t>ושירוע</a:t>
            </a:r>
            <a:r>
              <a:rPr lang="he-IL" dirty="0"/>
              <a:t> בלשון יווני, כמו שכתבו הזקנים לתלמי המלך ואל אצילי - ואל זאטוטי: ושלוליתו של נהר - כשהוא גדל ויוצא חוץ לגדותיו, </a:t>
            </a:r>
            <a:r>
              <a:rPr lang="he-IL" b="1" dirty="0"/>
              <a:t>ושולל שלל ושוטף הנמצא</a:t>
            </a:r>
            <a:r>
              <a:rPr lang="he-IL" dirty="0"/>
              <a:t>: רחמנא שרייה - ואפילו באת ליד המוצא לפני </a:t>
            </a:r>
            <a:r>
              <a:rPr lang="he-IL" dirty="0" err="1"/>
              <a:t>יאוש</a:t>
            </a:r>
            <a:r>
              <a:rPr lang="he-IL" dirty="0"/>
              <a:t>: לקמן - </a:t>
            </a:r>
            <a:r>
              <a:rPr lang="he-IL" dirty="0" err="1"/>
              <a:t>בשמעתין</a:t>
            </a:r>
            <a:r>
              <a:rPr lang="he-IL" dirty="0"/>
              <a:t> מנין </a:t>
            </a:r>
            <a:r>
              <a:rPr lang="he-IL" dirty="0" err="1"/>
              <a:t>לאבידה</a:t>
            </a:r>
            <a:r>
              <a:rPr lang="he-IL" dirty="0"/>
              <a:t> ששטפה נהר </a:t>
            </a:r>
            <a:r>
              <a:rPr lang="he-IL" dirty="0" err="1"/>
              <a:t>כו</a:t>
            </a:r>
            <a:r>
              <a:rPr lang="he-IL" dirty="0"/>
              <a:t>':</a:t>
            </a:r>
          </a:p>
        </p:txBody>
      </p:sp>
      <p:pic>
        <p:nvPicPr>
          <p:cNvPr id="15" name="תמונה 14">
            <a:extLst>
              <a:ext uri="{FF2B5EF4-FFF2-40B4-BE49-F238E27FC236}">
                <a16:creationId xmlns:a16="http://schemas.microsoft.com/office/drawing/2014/main" id="{A5F46BAA-B90F-BDB0-B42E-6D649AF46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316" y="3864293"/>
            <a:ext cx="2415080" cy="15234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D7415B15-3339-2C9C-819A-E027F412F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7523" y="3864292"/>
            <a:ext cx="2319058" cy="152386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76369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EF3FA-3732-3CE7-B3B1-0D4812432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172E34D5-D83E-46EF-E5E9-573325D4CB6D}"/>
              </a:ext>
            </a:extLst>
          </p:cNvPr>
          <p:cNvSpPr txBox="1"/>
          <p:nvPr/>
        </p:nvSpPr>
        <p:spPr>
          <a:xfrm>
            <a:off x="20075" y="6488668"/>
            <a:ext cx="2438400" cy="36933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lumOff val="50000"/>
                  <a:tint val="66000"/>
                  <a:satMod val="160000"/>
                </a:schemeClr>
              </a:gs>
              <a:gs pos="50000">
                <a:schemeClr val="tx2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2">
                  <a:lumMod val="50000"/>
                  <a:lumOff val="5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he-IL" b="1" dirty="0">
                <a:latin typeface="Assistant" panose="00000500000000000000" pitchFamily="2" charset="-79"/>
                <a:cs typeface="Assistant" panose="00000500000000000000" pitchFamily="2" charset="-79"/>
              </a:rPr>
              <a:t>ורבא</a:t>
            </a:r>
            <a:r>
              <a:rPr lang="he-IL" dirty="0">
                <a:latin typeface="Assistant" panose="00000500000000000000" pitchFamily="2" charset="-79"/>
                <a:cs typeface="Assistant" panose="00000500000000000000" pitchFamily="2" charset="-79"/>
              </a:rPr>
              <a:t> אמר הוי </a:t>
            </a:r>
            <a:r>
              <a:rPr lang="he-IL" dirty="0" err="1">
                <a:latin typeface="Assistant" panose="00000500000000000000" pitchFamily="2" charset="-79"/>
                <a:cs typeface="Assistant" panose="00000500000000000000" pitchFamily="2" charset="-79"/>
              </a:rPr>
              <a:t>יאוש</a:t>
            </a:r>
            <a:r>
              <a:rPr lang="he-IL" dirty="0">
                <a:latin typeface="Assistant" panose="00000500000000000000" pitchFamily="2" charset="-79"/>
                <a:cs typeface="Assistant" panose="00000500000000000000" pitchFamily="2" charset="-79"/>
              </a:rPr>
              <a:t> </a:t>
            </a:r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58D22A33-E4CB-5C75-6786-DED9B3CA5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116" y="5916358"/>
            <a:ext cx="269927" cy="565355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EDD2E851-55BA-AF07-1FBC-E09CCE6FF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5" y="5923313"/>
            <a:ext cx="269927" cy="565355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ED9463BE-CEF8-4A20-CF6D-8250D44D8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61" y="5916359"/>
            <a:ext cx="269927" cy="565355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4AEB3198-39E7-EE11-C0B5-DBDF7740D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911" y="5923312"/>
            <a:ext cx="269927" cy="565355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A111A8D9-8D28-9A4A-1B79-64B6C63DA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841" y="5916358"/>
            <a:ext cx="269927" cy="565355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AE017873-3A89-56F5-3803-148073A6D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366" y="5916358"/>
            <a:ext cx="269927" cy="565355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D8770D8C-02F5-D804-78F8-1F214DDFE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821" y="5916358"/>
            <a:ext cx="269927" cy="565355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2738BBEF-08CE-94BF-6DB9-381120108C1D}"/>
              </a:ext>
            </a:extLst>
          </p:cNvPr>
          <p:cNvSpPr txBox="1"/>
          <p:nvPr/>
        </p:nvSpPr>
        <p:spPr>
          <a:xfrm>
            <a:off x="5000655" y="430067"/>
            <a:ext cx="6865579" cy="2250873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הכי נמי מסתברא </a:t>
            </a:r>
          </a:p>
          <a:p>
            <a:r>
              <a:rPr lang="he-IL" dirty="0"/>
              <a:t>דאי </a:t>
            </a:r>
            <a:r>
              <a:rPr lang="he-IL" dirty="0" err="1"/>
              <a:t>סלקא</a:t>
            </a:r>
            <a:r>
              <a:rPr lang="he-IL" dirty="0"/>
              <a:t> דעתך דלא שוויה שליח - מי </a:t>
            </a:r>
            <a:r>
              <a:rPr lang="he-IL" dirty="0" err="1"/>
              <a:t>הויא</a:t>
            </a:r>
            <a:r>
              <a:rPr lang="he-IL" dirty="0"/>
              <a:t> תרומתו תרומה?! </a:t>
            </a:r>
          </a:p>
          <a:p>
            <a:r>
              <a:rPr lang="he-IL" dirty="0"/>
              <a:t>והא, אתם - "גם אתם" אמר רחמנא לרבות שלוחכם; </a:t>
            </a:r>
          </a:p>
          <a:p>
            <a:r>
              <a:rPr lang="he-IL" dirty="0"/>
              <a:t>מה אתם לדעתכם – אף שלוחכם לדעתכם. 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7677596F-1859-E05E-C2E7-4E9A9DBAB0FA}"/>
              </a:ext>
            </a:extLst>
          </p:cNvPr>
          <p:cNvSpPr txBox="1"/>
          <p:nvPr/>
        </p:nvSpPr>
        <p:spPr>
          <a:xfrm>
            <a:off x="3858954" y="3069065"/>
            <a:ext cx="8109211" cy="3358868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אלא הכא במאי עסקינן? </a:t>
            </a:r>
          </a:p>
          <a:p>
            <a:r>
              <a:rPr lang="he-IL" dirty="0"/>
              <a:t>כגון </a:t>
            </a:r>
            <a:r>
              <a:rPr lang="he-IL" dirty="0" err="1"/>
              <a:t>דשויה</a:t>
            </a:r>
            <a:r>
              <a:rPr lang="he-IL" dirty="0"/>
              <a:t> שליח ואמר ליה: "</a:t>
            </a:r>
            <a:r>
              <a:rPr lang="he-IL" dirty="0" err="1"/>
              <a:t>זיל</a:t>
            </a:r>
            <a:r>
              <a:rPr lang="he-IL" dirty="0"/>
              <a:t> תרום",</a:t>
            </a:r>
          </a:p>
          <a:p>
            <a:r>
              <a:rPr lang="he-IL" dirty="0"/>
              <a:t>ולא אמר ליה: "תרום מהני". </a:t>
            </a:r>
          </a:p>
          <a:p>
            <a:r>
              <a:rPr lang="he-IL" dirty="0"/>
              <a:t>וסתמיה </a:t>
            </a:r>
            <a:r>
              <a:rPr lang="he-IL" dirty="0" err="1"/>
              <a:t>דבעל</a:t>
            </a:r>
            <a:r>
              <a:rPr lang="he-IL" dirty="0"/>
              <a:t> הבית כי תרום </a:t>
            </a:r>
            <a:r>
              <a:rPr lang="he-IL" b="1" u="sng" dirty="0"/>
              <a:t>מבינונית</a:t>
            </a:r>
            <a:r>
              <a:rPr lang="he-IL" dirty="0"/>
              <a:t> הוא תרום, ואזל </a:t>
            </a:r>
            <a:r>
              <a:rPr lang="he-IL" dirty="0" err="1"/>
              <a:t>איהו</a:t>
            </a:r>
            <a:r>
              <a:rPr lang="he-IL" dirty="0"/>
              <a:t> ותרם </a:t>
            </a:r>
            <a:r>
              <a:rPr lang="he-IL" b="1" u="sng" dirty="0"/>
              <a:t>מיפות</a:t>
            </a:r>
            <a:r>
              <a:rPr lang="he-IL" dirty="0"/>
              <a:t>. </a:t>
            </a:r>
          </a:p>
          <a:p>
            <a:r>
              <a:rPr lang="he-IL" dirty="0"/>
              <a:t>ובא בעל הבית ומצאו, ואמר ליה: "כלך אצל יפות" </a:t>
            </a:r>
          </a:p>
          <a:p>
            <a:r>
              <a:rPr lang="he-IL" dirty="0"/>
              <a:t>אם נמצאו יפות מהן תרומתו תרומה, ואם לאו אין תרומתו תרומה </a:t>
            </a:r>
          </a:p>
        </p:txBody>
      </p:sp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9263E17A-07C2-5D14-6654-5C579C965DE2}"/>
              </a:ext>
            </a:extLst>
          </p:cNvPr>
          <p:cNvSpPr txBox="1"/>
          <p:nvPr/>
        </p:nvSpPr>
        <p:spPr>
          <a:xfrm>
            <a:off x="66376" y="398264"/>
            <a:ext cx="4642204" cy="171123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ומנין הוא יודע אם חושש משום גזל ואם לאו? </a:t>
            </a:r>
          </a:p>
          <a:p>
            <a:r>
              <a:rPr lang="he-IL" dirty="0"/>
              <a:t>הרי שבא בעל הבית ומצאו, ואמר לו: "כלך אצל יפות" </a:t>
            </a:r>
          </a:p>
          <a:p>
            <a:r>
              <a:rPr lang="he-IL" dirty="0"/>
              <a:t>אם נמצאו יפות מהן - תרומתו תרומה. </a:t>
            </a:r>
          </a:p>
          <a:p>
            <a:r>
              <a:rPr lang="he-IL" dirty="0"/>
              <a:t>ואם לאו - אין תרומתו תרומה. </a:t>
            </a:r>
          </a:p>
        </p:txBody>
      </p:sp>
      <p:pic>
        <p:nvPicPr>
          <p:cNvPr id="23" name="גרפיקה 22">
            <a:extLst>
              <a:ext uri="{FF2B5EF4-FFF2-40B4-BE49-F238E27FC236}">
                <a16:creationId xmlns:a16="http://schemas.microsoft.com/office/drawing/2014/main" id="{A7C493C7-00DF-F239-B4F6-FFC1C3237F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8329879">
            <a:off x="7060260" y="1666108"/>
            <a:ext cx="2746368" cy="2751229"/>
          </a:xfrm>
          <a:prstGeom prst="rect">
            <a:avLst/>
          </a:prstGeom>
        </p:spPr>
      </p:pic>
      <p:sp>
        <p:nvSpPr>
          <p:cNvPr id="24" name="מלבן: פינות מעוגלות 23">
            <a:extLst>
              <a:ext uri="{FF2B5EF4-FFF2-40B4-BE49-F238E27FC236}">
                <a16:creationId xmlns:a16="http://schemas.microsoft.com/office/drawing/2014/main" id="{0FD7E861-AA4D-F1B6-1600-EED076A80BED}"/>
              </a:ext>
            </a:extLst>
          </p:cNvPr>
          <p:cNvSpPr/>
          <p:nvPr/>
        </p:nvSpPr>
        <p:spPr>
          <a:xfrm>
            <a:off x="150471" y="879676"/>
            <a:ext cx="4534959" cy="136581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5" name="מלבן: פינות מעוגלות 24">
            <a:extLst>
              <a:ext uri="{FF2B5EF4-FFF2-40B4-BE49-F238E27FC236}">
                <a16:creationId xmlns:a16="http://schemas.microsoft.com/office/drawing/2014/main" id="{DDF51F97-3442-57D2-FAB5-69170B8A8583}"/>
              </a:ext>
            </a:extLst>
          </p:cNvPr>
          <p:cNvSpPr/>
          <p:nvPr/>
        </p:nvSpPr>
        <p:spPr>
          <a:xfrm>
            <a:off x="4823593" y="5369313"/>
            <a:ext cx="7219704" cy="110799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05911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0D486305-9F95-AB75-D81F-968EA7C7C541}"/>
              </a:ext>
            </a:extLst>
          </p:cNvPr>
          <p:cNvSpPr txBox="1"/>
          <p:nvPr/>
        </p:nvSpPr>
        <p:spPr>
          <a:xfrm>
            <a:off x="5428527" y="23149"/>
            <a:ext cx="6516546" cy="16968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 err="1"/>
              <a:t>אמימר</a:t>
            </a:r>
            <a:r>
              <a:rPr lang="he-IL" dirty="0"/>
              <a:t> ומר </a:t>
            </a:r>
            <a:r>
              <a:rPr lang="he-IL" dirty="0" err="1"/>
              <a:t>זוטרא</a:t>
            </a:r>
            <a:r>
              <a:rPr lang="he-IL" dirty="0"/>
              <a:t> ורב אשי </a:t>
            </a:r>
            <a:r>
              <a:rPr lang="he-IL" dirty="0" err="1"/>
              <a:t>אקלעו</a:t>
            </a:r>
            <a:r>
              <a:rPr lang="he-IL" dirty="0"/>
              <a:t> </a:t>
            </a:r>
            <a:r>
              <a:rPr lang="he-IL" dirty="0" err="1"/>
              <a:t>לבוסתנא</a:t>
            </a:r>
            <a:r>
              <a:rPr lang="he-IL" dirty="0"/>
              <a:t> </a:t>
            </a:r>
            <a:r>
              <a:rPr lang="he-IL" dirty="0" err="1"/>
              <a:t>דמרי</a:t>
            </a:r>
            <a:r>
              <a:rPr lang="he-IL" dirty="0"/>
              <a:t> בר </a:t>
            </a:r>
            <a:r>
              <a:rPr lang="he-IL" dirty="0" err="1"/>
              <a:t>איסק</a:t>
            </a:r>
            <a:r>
              <a:rPr lang="he-IL" dirty="0"/>
              <a:t> </a:t>
            </a:r>
          </a:p>
          <a:p>
            <a:r>
              <a:rPr lang="he-IL" dirty="0"/>
              <a:t>אייתי </a:t>
            </a:r>
            <a:r>
              <a:rPr lang="he-IL" dirty="0" err="1"/>
              <a:t>אריסיה</a:t>
            </a:r>
            <a:r>
              <a:rPr lang="he-IL" dirty="0"/>
              <a:t> תמרי ורימוני, ושדא </a:t>
            </a:r>
            <a:r>
              <a:rPr lang="he-IL" dirty="0" err="1"/>
              <a:t>קמייהו</a:t>
            </a:r>
            <a:r>
              <a:rPr lang="he-IL" dirty="0"/>
              <a:t>. </a:t>
            </a:r>
          </a:p>
          <a:p>
            <a:r>
              <a:rPr lang="he-IL" dirty="0" err="1"/>
              <a:t>אמימר</a:t>
            </a:r>
            <a:r>
              <a:rPr lang="he-IL" dirty="0"/>
              <a:t> ורב אשי אכלי, מר </a:t>
            </a:r>
            <a:r>
              <a:rPr lang="he-IL" dirty="0" err="1"/>
              <a:t>זוטרא</a:t>
            </a:r>
            <a:r>
              <a:rPr lang="he-IL" dirty="0"/>
              <a:t> לא אכיל. </a:t>
            </a: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12E2C339-B84D-7142-55B2-B60369D7CA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150"/>
            <a:ext cx="5127584" cy="5127584"/>
          </a:xfrm>
          <a:prstGeom prst="rect">
            <a:avLst/>
          </a:prstGeom>
        </p:spPr>
      </p:pic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FAE7181C-FCE8-3AEB-8C35-0B14E463BDE9}"/>
              </a:ext>
            </a:extLst>
          </p:cNvPr>
          <p:cNvSpPr txBox="1"/>
          <p:nvPr/>
        </p:nvSpPr>
        <p:spPr>
          <a:xfrm>
            <a:off x="627926" y="5251733"/>
            <a:ext cx="3871732" cy="8883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just">
              <a:lnSpc>
                <a:spcPct val="150000"/>
              </a:lnSpc>
              <a:defRPr>
                <a:latin typeface="Guttman Rashi" panose="02010401010101010101" pitchFamily="2" charset="-79"/>
                <a:cs typeface="Guttman Rashi" panose="02010401010101010101" pitchFamily="2" charset="-79"/>
              </a:defRPr>
            </a:lvl1pPr>
          </a:lstStyle>
          <a:p>
            <a:r>
              <a:rPr lang="he-IL" dirty="0" err="1"/>
              <a:t>לבוסתנא</a:t>
            </a:r>
            <a:r>
              <a:rPr lang="he-IL" dirty="0"/>
              <a:t> - פרדס:</a:t>
            </a:r>
          </a:p>
          <a:p>
            <a:r>
              <a:rPr lang="he-IL" dirty="0"/>
              <a:t>לא אכל - </a:t>
            </a:r>
            <a:r>
              <a:rPr lang="he-IL" dirty="0" err="1"/>
              <a:t>דגזל</a:t>
            </a:r>
            <a:r>
              <a:rPr lang="he-IL" dirty="0"/>
              <a:t> </a:t>
            </a:r>
            <a:r>
              <a:rPr lang="he-IL" dirty="0" err="1"/>
              <a:t>נינהו</a:t>
            </a:r>
            <a:r>
              <a:rPr lang="he-IL" dirty="0"/>
              <a:t>, שהבעלים לא ידעו:</a:t>
            </a:r>
          </a:p>
        </p:txBody>
      </p:sp>
    </p:spTree>
    <p:extLst>
      <p:ext uri="{BB962C8B-B14F-4D97-AF65-F5344CB8AC3E}">
        <p14:creationId xmlns:p14="http://schemas.microsoft.com/office/powerpoint/2010/main" val="16207114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2FAB8-40CB-FB85-7F79-2FB310269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A20A0E87-AD4A-E1E1-D62E-95B1DA4828D4}"/>
              </a:ext>
            </a:extLst>
          </p:cNvPr>
          <p:cNvSpPr txBox="1"/>
          <p:nvPr/>
        </p:nvSpPr>
        <p:spPr>
          <a:xfrm>
            <a:off x="6440041" y="34724"/>
            <a:ext cx="5606005" cy="14294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sz="2000" dirty="0" err="1"/>
              <a:t>אמימר</a:t>
            </a:r>
            <a:r>
              <a:rPr lang="he-IL" sz="2000" dirty="0"/>
              <a:t> ומר </a:t>
            </a:r>
            <a:r>
              <a:rPr lang="he-IL" sz="2000" dirty="0" err="1"/>
              <a:t>זוטרא</a:t>
            </a:r>
            <a:r>
              <a:rPr lang="he-IL" sz="2000" dirty="0"/>
              <a:t> ורב אשי </a:t>
            </a:r>
            <a:r>
              <a:rPr lang="he-IL" sz="2000" dirty="0" err="1"/>
              <a:t>אקלעו</a:t>
            </a:r>
            <a:r>
              <a:rPr lang="he-IL" sz="2000" dirty="0"/>
              <a:t> </a:t>
            </a:r>
            <a:r>
              <a:rPr lang="he-IL" sz="2000" dirty="0" err="1"/>
              <a:t>לבוסתנא</a:t>
            </a:r>
            <a:r>
              <a:rPr lang="he-IL" sz="2000" dirty="0"/>
              <a:t> </a:t>
            </a:r>
            <a:r>
              <a:rPr lang="he-IL" sz="2000" dirty="0" err="1"/>
              <a:t>דמרי</a:t>
            </a:r>
            <a:r>
              <a:rPr lang="he-IL" sz="2000" dirty="0"/>
              <a:t> בר </a:t>
            </a:r>
            <a:r>
              <a:rPr lang="he-IL" sz="2000" dirty="0" err="1"/>
              <a:t>איסק</a:t>
            </a:r>
            <a:r>
              <a:rPr lang="he-IL" sz="2000" dirty="0"/>
              <a:t> </a:t>
            </a:r>
          </a:p>
          <a:p>
            <a:r>
              <a:rPr lang="he-IL" sz="2000" dirty="0"/>
              <a:t>אייתי </a:t>
            </a:r>
            <a:r>
              <a:rPr lang="he-IL" sz="2000" dirty="0" err="1"/>
              <a:t>אריסיה</a:t>
            </a:r>
            <a:r>
              <a:rPr lang="he-IL" sz="2000" dirty="0"/>
              <a:t> תמרי ורימוני ושדא </a:t>
            </a:r>
            <a:r>
              <a:rPr lang="he-IL" sz="2000" dirty="0" err="1"/>
              <a:t>קמייהו</a:t>
            </a:r>
            <a:r>
              <a:rPr lang="he-IL" sz="2000" dirty="0"/>
              <a:t>. </a:t>
            </a:r>
          </a:p>
          <a:p>
            <a:r>
              <a:rPr lang="he-IL" sz="2000" dirty="0" err="1"/>
              <a:t>אמימר</a:t>
            </a:r>
            <a:r>
              <a:rPr lang="he-IL" sz="2000" dirty="0"/>
              <a:t> ורב אשי אכלי, מר </a:t>
            </a:r>
            <a:r>
              <a:rPr lang="he-IL" sz="2000" dirty="0" err="1"/>
              <a:t>זוטרא</a:t>
            </a:r>
            <a:r>
              <a:rPr lang="he-IL" sz="2000" dirty="0"/>
              <a:t> לא אכיל. </a:t>
            </a: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5ACAC9AE-619E-AC5C-BCF2-466932421D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150"/>
            <a:ext cx="3226137" cy="3226137"/>
          </a:xfrm>
          <a:prstGeom prst="rect">
            <a:avLst/>
          </a:prstGeom>
        </p:spPr>
      </p:pic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D14ACC94-B99B-3114-8EFB-EE9045FBA3B7}"/>
              </a:ext>
            </a:extLst>
          </p:cNvPr>
          <p:cNvSpPr txBox="1"/>
          <p:nvPr/>
        </p:nvSpPr>
        <p:spPr>
          <a:xfrm>
            <a:off x="3665977" y="3320012"/>
            <a:ext cx="8380069" cy="11428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אמרו ליה </a:t>
            </a:r>
            <a:r>
              <a:rPr lang="he-IL" dirty="0" err="1"/>
              <a:t>אמימר</a:t>
            </a:r>
            <a:r>
              <a:rPr lang="he-IL" dirty="0"/>
              <a:t> ורב אשי למר </a:t>
            </a:r>
            <a:r>
              <a:rPr lang="he-IL" dirty="0" err="1"/>
              <a:t>זוטרא</a:t>
            </a:r>
            <a:r>
              <a:rPr lang="he-IL" dirty="0"/>
              <a:t>: </a:t>
            </a:r>
          </a:p>
          <a:p>
            <a:r>
              <a:rPr lang="he-IL" dirty="0"/>
              <a:t>השתא </a:t>
            </a:r>
            <a:r>
              <a:rPr lang="he-IL" dirty="0" err="1"/>
              <a:t>אמאי</a:t>
            </a:r>
            <a:r>
              <a:rPr lang="he-IL" dirty="0"/>
              <a:t> לא אכיל מר? והתניא: "אם נמצאו יפות מהן תרומתו תרומה"? 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D5D265A9-19D4-444D-4202-7437A1C3F064}"/>
              </a:ext>
            </a:extLst>
          </p:cNvPr>
          <p:cNvSpPr txBox="1"/>
          <p:nvPr/>
        </p:nvSpPr>
        <p:spPr>
          <a:xfrm>
            <a:off x="6440041" y="1563987"/>
            <a:ext cx="5606005" cy="1696875"/>
          </a:xfrm>
          <a:prstGeom prst="rect">
            <a:avLst/>
          </a:prstGeom>
          <a:solidFill>
            <a:srgbClr val="99FF66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 err="1"/>
              <a:t>אדהכי</a:t>
            </a:r>
            <a:r>
              <a:rPr lang="he-IL" dirty="0"/>
              <a:t>, </a:t>
            </a:r>
          </a:p>
          <a:p>
            <a:r>
              <a:rPr lang="he-IL" dirty="0"/>
              <a:t>אתא מרי בר </a:t>
            </a:r>
            <a:r>
              <a:rPr lang="he-IL" dirty="0" err="1"/>
              <a:t>איסק</a:t>
            </a:r>
            <a:r>
              <a:rPr lang="he-IL" dirty="0"/>
              <a:t> </a:t>
            </a:r>
            <a:r>
              <a:rPr lang="he-IL" dirty="0" err="1"/>
              <a:t>אשכחינהו</a:t>
            </a:r>
            <a:r>
              <a:rPr lang="he-IL" dirty="0"/>
              <a:t>, ואמר ליה </a:t>
            </a:r>
            <a:r>
              <a:rPr lang="he-IL" dirty="0" err="1"/>
              <a:t>לאריסיה</a:t>
            </a:r>
            <a:r>
              <a:rPr lang="he-IL" dirty="0"/>
              <a:t>: </a:t>
            </a:r>
          </a:p>
          <a:p>
            <a:r>
              <a:rPr lang="he-IL" b="1" dirty="0" err="1"/>
              <a:t>אמאי</a:t>
            </a:r>
            <a:r>
              <a:rPr lang="he-IL" b="1" dirty="0"/>
              <a:t> לא </a:t>
            </a:r>
            <a:r>
              <a:rPr lang="he-IL" b="1" dirty="0" err="1"/>
              <a:t>אייתית</a:t>
            </a:r>
            <a:r>
              <a:rPr lang="he-IL" b="1" dirty="0"/>
              <a:t> להו </a:t>
            </a:r>
            <a:r>
              <a:rPr lang="he-IL" b="1" dirty="0" err="1"/>
              <a:t>לרבנן</a:t>
            </a:r>
            <a:r>
              <a:rPr lang="he-IL" b="1" dirty="0"/>
              <a:t> </a:t>
            </a:r>
            <a:r>
              <a:rPr lang="he-IL" b="1" dirty="0" err="1"/>
              <a:t>מהנך</a:t>
            </a:r>
            <a:r>
              <a:rPr lang="he-IL" b="1" dirty="0"/>
              <a:t> </a:t>
            </a:r>
            <a:r>
              <a:rPr lang="he-IL" b="1" dirty="0" err="1"/>
              <a:t>שפירתא</a:t>
            </a:r>
            <a:r>
              <a:rPr lang="he-IL" b="1" dirty="0"/>
              <a:t>? 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8EDFE5E3-B3B5-69DA-AB84-4C7D60A38B17}"/>
              </a:ext>
            </a:extLst>
          </p:cNvPr>
          <p:cNvSpPr txBox="1"/>
          <p:nvPr/>
        </p:nvSpPr>
        <p:spPr>
          <a:xfrm>
            <a:off x="3226137" y="4893862"/>
            <a:ext cx="8819909" cy="1696875"/>
          </a:xfrm>
          <a:prstGeom prst="rect">
            <a:avLst/>
          </a:prstGeom>
          <a:solidFill>
            <a:srgbClr val="F0FDC5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אמר להו הכי אמר </a:t>
            </a:r>
            <a:r>
              <a:rPr lang="he-IL" b="1" dirty="0"/>
              <a:t>רבא</a:t>
            </a:r>
            <a:r>
              <a:rPr lang="he-IL" dirty="0"/>
              <a:t>: </a:t>
            </a:r>
          </a:p>
          <a:p>
            <a:r>
              <a:rPr lang="he-IL" dirty="0"/>
              <a:t>לא אמרו כלך אצל יפות אלא </a:t>
            </a:r>
            <a:r>
              <a:rPr lang="he-IL" dirty="0" err="1"/>
              <a:t>לענין</a:t>
            </a:r>
            <a:r>
              <a:rPr lang="he-IL" dirty="0"/>
              <a:t> תרומה </a:t>
            </a:r>
            <a:r>
              <a:rPr lang="he-IL" u="sng" dirty="0"/>
              <a:t>בלבד</a:t>
            </a:r>
            <a:r>
              <a:rPr lang="he-IL" dirty="0"/>
              <a:t> - משום </a:t>
            </a:r>
            <a:r>
              <a:rPr lang="he-IL" dirty="0" err="1"/>
              <a:t>דמצוה</a:t>
            </a:r>
            <a:r>
              <a:rPr lang="he-IL" dirty="0"/>
              <a:t> הוא וניחא ליה;</a:t>
            </a:r>
          </a:p>
          <a:p>
            <a:r>
              <a:rPr lang="he-IL" dirty="0"/>
              <a:t>אבל הכא, משום </a:t>
            </a:r>
            <a:r>
              <a:rPr lang="he-IL" dirty="0" err="1"/>
              <a:t>כסיפותא</a:t>
            </a:r>
            <a:r>
              <a:rPr lang="he-IL" dirty="0"/>
              <a:t> הוא </a:t>
            </a:r>
            <a:r>
              <a:rPr lang="he-IL" dirty="0" err="1"/>
              <a:t>דאמר</a:t>
            </a:r>
            <a:r>
              <a:rPr lang="he-IL" dirty="0"/>
              <a:t> הכי.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CC732A30-5891-F1FD-7231-CB61310D22ED}"/>
              </a:ext>
            </a:extLst>
          </p:cNvPr>
          <p:cNvSpPr txBox="1"/>
          <p:nvPr/>
        </p:nvSpPr>
        <p:spPr>
          <a:xfrm>
            <a:off x="81024" y="3308437"/>
            <a:ext cx="3145114" cy="13042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just">
              <a:lnSpc>
                <a:spcPct val="150000"/>
              </a:lnSpc>
              <a:defRPr>
                <a:latin typeface="Guttman Rashi" panose="02010401010101010101" pitchFamily="2" charset="-79"/>
                <a:cs typeface="Guttman Rashi" panose="02010401010101010101" pitchFamily="2" charset="-79"/>
              </a:defRPr>
            </a:lvl1pPr>
          </a:lstStyle>
          <a:p>
            <a:r>
              <a:rPr lang="he-IL" dirty="0"/>
              <a:t>אם נמצאו יפות </a:t>
            </a:r>
            <a:r>
              <a:rPr lang="he-IL" dirty="0" err="1"/>
              <a:t>כו</a:t>
            </a:r>
            <a:r>
              <a:rPr lang="he-IL" dirty="0"/>
              <a:t>' - </a:t>
            </a:r>
            <a:r>
              <a:rPr lang="he-IL" dirty="0" err="1"/>
              <a:t>אלמא</a:t>
            </a:r>
            <a:r>
              <a:rPr lang="he-IL" dirty="0"/>
              <a:t> גלי </a:t>
            </a:r>
            <a:r>
              <a:rPr lang="he-IL" dirty="0" err="1"/>
              <a:t>דעתיה</a:t>
            </a:r>
            <a:r>
              <a:rPr lang="he-IL" dirty="0"/>
              <a:t> </a:t>
            </a:r>
            <a:r>
              <a:rPr lang="he-IL" dirty="0" err="1"/>
              <a:t>דניחא</a:t>
            </a:r>
            <a:r>
              <a:rPr lang="he-IL" dirty="0"/>
              <a:t> ליה, הכא נמי, גלי </a:t>
            </a:r>
            <a:r>
              <a:rPr lang="he-IL" dirty="0" err="1"/>
              <a:t>דעתיה</a:t>
            </a:r>
            <a:r>
              <a:rPr lang="he-IL" dirty="0"/>
              <a:t> </a:t>
            </a:r>
            <a:r>
              <a:rPr lang="he-IL" dirty="0" err="1"/>
              <a:t>דניחא</a:t>
            </a:r>
            <a:r>
              <a:rPr lang="he-IL" dirty="0"/>
              <a:t> ליה במה שנתן לנו: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C58A46B5-B12F-FDCF-B03E-1942671E839A}"/>
              </a:ext>
            </a:extLst>
          </p:cNvPr>
          <p:cNvSpPr txBox="1"/>
          <p:nvPr/>
        </p:nvSpPr>
        <p:spPr>
          <a:xfrm>
            <a:off x="81024" y="5297946"/>
            <a:ext cx="3029672" cy="8887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just">
              <a:lnSpc>
                <a:spcPct val="150000"/>
              </a:lnSpc>
              <a:defRPr>
                <a:latin typeface="Guttman Rashi" panose="02010401010101010101" pitchFamily="2" charset="-79"/>
                <a:cs typeface="Guttman Rashi" panose="02010401010101010101" pitchFamily="2" charset="-79"/>
              </a:defRPr>
            </a:lvl1pPr>
          </a:lstStyle>
          <a:p>
            <a:r>
              <a:rPr lang="he-IL" dirty="0"/>
              <a:t>לא אמרו כלך אצל יפות - דהוי גלוי דעת, אלא </a:t>
            </a:r>
            <a:r>
              <a:rPr lang="he-IL" dirty="0" err="1"/>
              <a:t>לענין</a:t>
            </a:r>
            <a:r>
              <a:rPr lang="he-IL" dirty="0"/>
              <a:t> תרומה:</a:t>
            </a:r>
          </a:p>
        </p:txBody>
      </p:sp>
      <p:sp>
        <p:nvSpPr>
          <p:cNvPr id="8" name="מלבן: פינות מעוגלות 7">
            <a:extLst>
              <a:ext uri="{FF2B5EF4-FFF2-40B4-BE49-F238E27FC236}">
                <a16:creationId xmlns:a16="http://schemas.microsoft.com/office/drawing/2014/main" id="{B71A2B1C-6BD0-6A38-FE40-F9D98E733CC4}"/>
              </a:ext>
            </a:extLst>
          </p:cNvPr>
          <p:cNvSpPr/>
          <p:nvPr/>
        </p:nvSpPr>
        <p:spPr>
          <a:xfrm>
            <a:off x="9306045" y="5109090"/>
            <a:ext cx="1244117" cy="34258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4DA06FC3-8374-4E86-D654-5B601CC409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66"/>
          <a:stretch>
            <a:fillRect/>
          </a:stretch>
        </p:blipFill>
        <p:spPr>
          <a:xfrm>
            <a:off x="6756542" y="4663593"/>
            <a:ext cx="1311014" cy="94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2942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3" grpId="0" animBg="1"/>
      <p:bldP spid="6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57408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445FB8-DBDA-7388-E6F4-B3914F5C9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B6DBFCBF-E869-4150-807D-0EA34DD58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2AF3C04B-21B5-8CCF-6472-D53547181A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4428000"/>
            <a:ext cx="6143626" cy="1400400"/>
          </a:xfrm>
        </p:spPr>
        <p:txBody>
          <a:bodyPr wrap="square" anchor="b">
            <a:normAutofit/>
          </a:bodyPr>
          <a:lstStyle/>
          <a:p>
            <a:pPr algn="l"/>
            <a:r>
              <a:rPr lang="he-IL" sz="560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ייאוש שלא מדעת - 4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507A37C0-DC0F-2E73-D4B8-8BD34B153D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713" y="4716472"/>
            <a:ext cx="3494088" cy="1017896"/>
          </a:xfrm>
        </p:spPr>
        <p:txBody>
          <a:bodyPr anchor="b">
            <a:normAutofit/>
          </a:bodyPr>
          <a:lstStyle/>
          <a:p>
            <a:pPr algn="l"/>
            <a:r>
              <a:rPr lang="he-IL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בבא מציעא כב ע"ב – כב ע"א</a:t>
            </a:r>
          </a:p>
          <a:p>
            <a:pPr algn="l"/>
            <a:r>
              <a:rPr lang="he-IL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הרב דוד בן זזון</a:t>
            </a:r>
          </a:p>
        </p:txBody>
      </p:sp>
      <p:pic>
        <p:nvPicPr>
          <p:cNvPr id="26" name="תמונה 25" descr="תמונה שמכילה בחוץ, אדם, עץ, שמיים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DEBEA758-CF95-5846-8F91-C83967CC0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7" r="19396" b="5"/>
          <a:stretch>
            <a:fillRect/>
          </a:stretch>
        </p:blipFill>
        <p:spPr>
          <a:xfrm>
            <a:off x="-4" y="10"/>
            <a:ext cx="2952750" cy="3940619"/>
          </a:xfrm>
          <a:custGeom>
            <a:avLst/>
            <a:gdLst/>
            <a:ahLst/>
            <a:cxnLst/>
            <a:rect l="l" t="t" r="r" b="b"/>
            <a:pathLst>
              <a:path w="2952750" h="3940629">
                <a:moveTo>
                  <a:pt x="0" y="0"/>
                </a:moveTo>
                <a:lnTo>
                  <a:pt x="2952750" y="0"/>
                </a:lnTo>
                <a:lnTo>
                  <a:pt x="2952749" y="3847994"/>
                </a:lnTo>
                <a:lnTo>
                  <a:pt x="0" y="3940629"/>
                </a:lnTo>
                <a:close/>
              </a:path>
            </a:pathLst>
          </a:custGeom>
        </p:spPr>
      </p:pic>
      <p:pic>
        <p:nvPicPr>
          <p:cNvPr id="7" name="תמונה 6" descr="תמונה שמכילה בחוץ, מים, שמיים, ענן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124F0F9A-3697-6E24-C91C-E8736F3C43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9" r="10286"/>
          <a:stretch>
            <a:fillRect/>
          </a:stretch>
        </p:blipFill>
        <p:spPr>
          <a:xfrm>
            <a:off x="3143253" y="10"/>
            <a:ext cx="2857499" cy="3842008"/>
          </a:xfrm>
          <a:custGeom>
            <a:avLst/>
            <a:gdLst/>
            <a:ahLst/>
            <a:cxnLst/>
            <a:rect l="l" t="t" r="r" b="b"/>
            <a:pathLst>
              <a:path w="2857499" h="3842018">
                <a:moveTo>
                  <a:pt x="0" y="0"/>
                </a:moveTo>
                <a:lnTo>
                  <a:pt x="2857499" y="0"/>
                </a:lnTo>
                <a:lnTo>
                  <a:pt x="2857499" y="3799815"/>
                </a:lnTo>
                <a:lnTo>
                  <a:pt x="2408465" y="3766458"/>
                </a:lnTo>
                <a:lnTo>
                  <a:pt x="0" y="3842018"/>
                </a:lnTo>
                <a:close/>
              </a:path>
            </a:pathLst>
          </a:custGeom>
        </p:spPr>
      </p:pic>
      <p:pic>
        <p:nvPicPr>
          <p:cNvPr id="4" name="תמונה 3" descr="תמונה שמכילה קרקע, בחוץ, חומרי בניין, סלע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6396AAF6-24FC-A674-9314-0756366E7B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87" r="1915" b="4"/>
          <a:stretch>
            <a:fillRect/>
          </a:stretch>
        </p:blipFill>
        <p:spPr>
          <a:xfrm>
            <a:off x="6191251" y="10"/>
            <a:ext cx="2857499" cy="4026227"/>
          </a:xfrm>
          <a:custGeom>
            <a:avLst/>
            <a:gdLst/>
            <a:ahLst/>
            <a:cxnLst/>
            <a:rect l="l" t="t" r="r" b="b"/>
            <a:pathLst>
              <a:path w="2857499" h="4026237">
                <a:moveTo>
                  <a:pt x="0" y="0"/>
                </a:moveTo>
                <a:lnTo>
                  <a:pt x="2857499" y="0"/>
                </a:lnTo>
                <a:lnTo>
                  <a:pt x="2857499" y="4026237"/>
                </a:lnTo>
                <a:lnTo>
                  <a:pt x="0" y="3813966"/>
                </a:lnTo>
                <a:close/>
              </a:path>
            </a:pathLst>
          </a:custGeom>
        </p:spPr>
      </p:pic>
      <p:pic>
        <p:nvPicPr>
          <p:cNvPr id="6" name="תמונה 5" descr="תמונה שמכילה פירות, אוכל טבעי, להפיק, אוכל מקומי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55CBFECE-DB10-B2F9-731D-E1CE9630D4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4" r="10821" b="3"/>
          <a:stretch>
            <a:fillRect/>
          </a:stretch>
        </p:blipFill>
        <p:spPr>
          <a:xfrm>
            <a:off x="9239249" y="10"/>
            <a:ext cx="2952751" cy="4049475"/>
          </a:xfrm>
          <a:custGeom>
            <a:avLst/>
            <a:gdLst/>
            <a:ahLst/>
            <a:cxnLst/>
            <a:rect l="l" t="t" r="r" b="b"/>
            <a:pathLst>
              <a:path w="2952751" h="4049485">
                <a:moveTo>
                  <a:pt x="0" y="0"/>
                </a:moveTo>
                <a:lnTo>
                  <a:pt x="2952751" y="0"/>
                </a:lnTo>
                <a:lnTo>
                  <a:pt x="2952750" y="3940629"/>
                </a:lnTo>
                <a:lnTo>
                  <a:pt x="122465" y="4049485"/>
                </a:lnTo>
                <a:lnTo>
                  <a:pt x="0" y="4040388"/>
                </a:lnTo>
                <a:close/>
              </a:path>
            </a:pathLst>
          </a:cu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6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089924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3F009-0E40-F15B-852C-728D2F74C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5178B45B-9B2F-55F8-D4EE-320B67E3294F}"/>
              </a:ext>
            </a:extLst>
          </p:cNvPr>
          <p:cNvSpPr txBox="1"/>
          <p:nvPr/>
        </p:nvSpPr>
        <p:spPr>
          <a:xfrm>
            <a:off x="4680155" y="286435"/>
            <a:ext cx="2831689" cy="1815882"/>
          </a:xfrm>
          <a:prstGeom prst="rect">
            <a:avLst/>
          </a:prstGeom>
          <a:solidFill>
            <a:srgbClr val="FFFF66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he-IL" sz="4800" dirty="0">
                <a:latin typeface="Assistant" panose="00000500000000000000" pitchFamily="2" charset="-79"/>
                <a:cs typeface="Assistant" panose="00000500000000000000" pitchFamily="2" charset="-79"/>
              </a:rPr>
              <a:t>איתמר</a:t>
            </a:r>
            <a:endParaRPr lang="he-IL" sz="3200" dirty="0"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algn="ctr" rtl="1"/>
            <a:r>
              <a:rPr lang="he-IL" sz="3200" dirty="0">
                <a:latin typeface="Assistant" panose="00000500000000000000" pitchFamily="2" charset="-79"/>
                <a:cs typeface="Assistant" panose="00000500000000000000" pitchFamily="2" charset="-79"/>
              </a:rPr>
              <a:t> </a:t>
            </a:r>
          </a:p>
          <a:p>
            <a:pPr algn="ctr" rtl="1"/>
            <a:r>
              <a:rPr lang="he-IL" sz="3200" dirty="0" err="1">
                <a:latin typeface="Assistant" panose="00000500000000000000" pitchFamily="2" charset="-79"/>
                <a:cs typeface="Assistant" panose="00000500000000000000" pitchFamily="2" charset="-79"/>
              </a:rPr>
              <a:t>יאוש</a:t>
            </a:r>
            <a:r>
              <a:rPr lang="he-IL" sz="3200" dirty="0">
                <a:latin typeface="Assistant" panose="00000500000000000000" pitchFamily="2" charset="-79"/>
                <a:cs typeface="Assistant" panose="00000500000000000000" pitchFamily="2" charset="-79"/>
              </a:rPr>
              <a:t> שלא מדעת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67447CB9-FB05-61B3-4BA4-84D04C77B95A}"/>
              </a:ext>
            </a:extLst>
          </p:cNvPr>
          <p:cNvSpPr txBox="1"/>
          <p:nvPr/>
        </p:nvSpPr>
        <p:spPr>
          <a:xfrm>
            <a:off x="2989007" y="2426422"/>
            <a:ext cx="2438400" cy="36933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lumOff val="50000"/>
                  <a:tint val="66000"/>
                  <a:satMod val="160000"/>
                </a:schemeClr>
              </a:gs>
              <a:gs pos="50000">
                <a:schemeClr val="tx2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2">
                  <a:lumMod val="50000"/>
                  <a:lumOff val="5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he-IL" b="1" dirty="0">
                <a:latin typeface="Assistant" panose="00000500000000000000" pitchFamily="2" charset="-79"/>
                <a:cs typeface="Assistant" panose="00000500000000000000" pitchFamily="2" charset="-79"/>
              </a:rPr>
              <a:t>ורבא</a:t>
            </a:r>
            <a:r>
              <a:rPr lang="he-IL" dirty="0">
                <a:latin typeface="Assistant" panose="00000500000000000000" pitchFamily="2" charset="-79"/>
                <a:cs typeface="Assistant" panose="00000500000000000000" pitchFamily="2" charset="-79"/>
              </a:rPr>
              <a:t> אמר הוי </a:t>
            </a:r>
            <a:r>
              <a:rPr lang="he-IL" dirty="0" err="1">
                <a:latin typeface="Assistant" panose="00000500000000000000" pitchFamily="2" charset="-79"/>
                <a:cs typeface="Assistant" panose="00000500000000000000" pitchFamily="2" charset="-79"/>
              </a:rPr>
              <a:t>יאוש</a:t>
            </a:r>
            <a:r>
              <a:rPr lang="he-IL" dirty="0">
                <a:latin typeface="Assistant" panose="00000500000000000000" pitchFamily="2" charset="-79"/>
                <a:cs typeface="Assistant" panose="00000500000000000000" pitchFamily="2" charset="-79"/>
              </a:rPr>
              <a:t> 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68157FFE-79CC-A1D2-A17A-770FF9097D28}"/>
              </a:ext>
            </a:extLst>
          </p:cNvPr>
          <p:cNvSpPr txBox="1"/>
          <p:nvPr/>
        </p:nvSpPr>
        <p:spPr>
          <a:xfrm>
            <a:off x="6882581" y="2424276"/>
            <a:ext cx="2536722" cy="369332"/>
          </a:xfrm>
          <a:prstGeom prst="rect">
            <a:avLst/>
          </a:prstGeom>
          <a:gradFill flip="none" rotWithShape="1">
            <a:gsLst>
              <a:gs pos="0">
                <a:srgbClr val="FF66FF">
                  <a:tint val="66000"/>
                  <a:satMod val="160000"/>
                </a:srgbClr>
              </a:gs>
              <a:gs pos="50000">
                <a:srgbClr val="FF66FF">
                  <a:tint val="44500"/>
                  <a:satMod val="160000"/>
                </a:srgbClr>
              </a:gs>
              <a:gs pos="100000">
                <a:srgbClr val="FF66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b="1" dirty="0" err="1"/>
              <a:t>אביי</a:t>
            </a:r>
            <a:r>
              <a:rPr lang="he-IL" dirty="0"/>
              <a:t> אמר לא הוי </a:t>
            </a:r>
            <a:r>
              <a:rPr lang="he-IL" dirty="0" err="1"/>
              <a:t>יאוש</a:t>
            </a:r>
            <a:r>
              <a:rPr lang="he-IL" dirty="0"/>
              <a:t> </a:t>
            </a:r>
          </a:p>
        </p:txBody>
      </p:sp>
      <p:pic>
        <p:nvPicPr>
          <p:cNvPr id="13" name="תמונה 12" descr="תמונה שמכילה גופן, קו, תרשים, סמל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9E9FF886-DF13-D877-B930-99FD1B81D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55" b="35747"/>
          <a:stretch>
            <a:fillRect/>
          </a:stretch>
        </p:blipFill>
        <p:spPr>
          <a:xfrm>
            <a:off x="4889938" y="3706944"/>
            <a:ext cx="3429000" cy="1152073"/>
          </a:xfrm>
          <a:prstGeom prst="rect">
            <a:avLst/>
          </a:prstGeom>
        </p:spPr>
      </p:pic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6FE2E833-F925-4F9C-2C40-00F9F6B52C19}"/>
              </a:ext>
            </a:extLst>
          </p:cNvPr>
          <p:cNvSpPr txBox="1"/>
          <p:nvPr/>
        </p:nvSpPr>
        <p:spPr>
          <a:xfrm>
            <a:off x="9419303" y="6459581"/>
            <a:ext cx="2536722" cy="369332"/>
          </a:xfrm>
          <a:prstGeom prst="rect">
            <a:avLst/>
          </a:prstGeom>
          <a:gradFill flip="none" rotWithShape="1">
            <a:gsLst>
              <a:gs pos="0">
                <a:srgbClr val="FF66FF">
                  <a:tint val="66000"/>
                  <a:satMod val="160000"/>
                </a:srgbClr>
              </a:gs>
              <a:gs pos="50000">
                <a:srgbClr val="FF66FF">
                  <a:tint val="44500"/>
                  <a:satMod val="160000"/>
                </a:srgbClr>
              </a:gs>
              <a:gs pos="100000">
                <a:srgbClr val="FF66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b="1" dirty="0" err="1"/>
              <a:t>אביי</a:t>
            </a:r>
            <a:r>
              <a:rPr lang="he-IL" dirty="0"/>
              <a:t> אמר לא הוי </a:t>
            </a:r>
            <a:r>
              <a:rPr lang="he-IL" dirty="0" err="1"/>
              <a:t>יאוש</a:t>
            </a:r>
            <a:r>
              <a:rPr lang="he-IL" dirty="0"/>
              <a:t> </a:t>
            </a:r>
          </a:p>
        </p:txBody>
      </p:sp>
      <p:pic>
        <p:nvPicPr>
          <p:cNvPr id="14" name="תמונה 13">
            <a:extLst>
              <a:ext uri="{FF2B5EF4-FFF2-40B4-BE49-F238E27FC236}">
                <a16:creationId xmlns:a16="http://schemas.microsoft.com/office/drawing/2014/main" id="{484C148D-4B64-B9D1-BD53-411267119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9303" y="5845335"/>
            <a:ext cx="269927" cy="565355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49FFC36A-0626-9441-59DB-A2215A109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0089" y="5845335"/>
            <a:ext cx="269927" cy="565355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E04996BA-4DEC-5E6A-F85F-635507A4F9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7407" y="4990900"/>
            <a:ext cx="2560472" cy="1339538"/>
          </a:xfrm>
          <a:prstGeom prst="rect">
            <a:avLst/>
          </a:prstGeom>
        </p:spPr>
      </p:pic>
      <p:sp>
        <p:nvSpPr>
          <p:cNvPr id="3" name="מלבן: פינות מעוגלות 2">
            <a:extLst>
              <a:ext uri="{FF2B5EF4-FFF2-40B4-BE49-F238E27FC236}">
                <a16:creationId xmlns:a16="http://schemas.microsoft.com/office/drawing/2014/main" id="{1518FA52-21C2-1A1D-4EE7-20ABC7800BD4}"/>
              </a:ext>
            </a:extLst>
          </p:cNvPr>
          <p:cNvSpPr/>
          <p:nvPr/>
        </p:nvSpPr>
        <p:spPr>
          <a:xfrm>
            <a:off x="4347020" y="5476003"/>
            <a:ext cx="4514836" cy="3693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E2436DD9-46E5-3181-3FAA-5B63F139DB07}"/>
              </a:ext>
            </a:extLst>
          </p:cNvPr>
          <p:cNvSpPr txBox="1"/>
          <p:nvPr/>
        </p:nvSpPr>
        <p:spPr>
          <a:xfrm>
            <a:off x="20075" y="6488668"/>
            <a:ext cx="2438400" cy="36933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lumOff val="50000"/>
                  <a:tint val="66000"/>
                  <a:satMod val="160000"/>
                </a:schemeClr>
              </a:gs>
              <a:gs pos="50000">
                <a:schemeClr val="tx2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2">
                  <a:lumMod val="50000"/>
                  <a:lumOff val="5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he-IL" b="1" dirty="0">
                <a:latin typeface="Assistant" panose="00000500000000000000" pitchFamily="2" charset="-79"/>
                <a:cs typeface="Assistant" panose="00000500000000000000" pitchFamily="2" charset="-79"/>
              </a:rPr>
              <a:t>ורבא</a:t>
            </a:r>
            <a:r>
              <a:rPr lang="he-IL" dirty="0">
                <a:latin typeface="Assistant" panose="00000500000000000000" pitchFamily="2" charset="-79"/>
                <a:cs typeface="Assistant" panose="00000500000000000000" pitchFamily="2" charset="-79"/>
              </a:rPr>
              <a:t> אמר הוי </a:t>
            </a:r>
            <a:r>
              <a:rPr lang="he-IL" dirty="0" err="1">
                <a:latin typeface="Assistant" panose="00000500000000000000" pitchFamily="2" charset="-79"/>
                <a:cs typeface="Assistant" panose="00000500000000000000" pitchFamily="2" charset="-79"/>
              </a:rPr>
              <a:t>יאוש</a:t>
            </a:r>
            <a:r>
              <a:rPr lang="he-IL" dirty="0">
                <a:latin typeface="Assistant" panose="00000500000000000000" pitchFamily="2" charset="-79"/>
                <a:cs typeface="Assistant" panose="00000500000000000000" pitchFamily="2" charset="-79"/>
              </a:rPr>
              <a:t> 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B27B40C5-64C2-BDF7-BC59-3820E224C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116" y="5916358"/>
            <a:ext cx="269927" cy="565355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D868FDF8-6DF9-6A9A-F777-62AA5E4E2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5" y="5923313"/>
            <a:ext cx="269927" cy="565355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AE37A3A3-EF1D-3AC3-557D-E05FAB359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661" y="5916359"/>
            <a:ext cx="269927" cy="565355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05C9365B-4FD2-6EEC-64A2-57D227175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11" y="5923312"/>
            <a:ext cx="269927" cy="565355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9531C318-E7F3-D8AC-8ED0-461749D43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841" y="5916358"/>
            <a:ext cx="269927" cy="565355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01C1C51A-4237-CD20-26BB-6D2191CE3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0366" y="5916358"/>
            <a:ext cx="269927" cy="565355"/>
          </a:xfrm>
          <a:prstGeom prst="rect">
            <a:avLst/>
          </a:prstGeom>
        </p:spPr>
      </p:pic>
      <p:pic>
        <p:nvPicPr>
          <p:cNvPr id="26" name="תמונה 25">
            <a:extLst>
              <a:ext uri="{FF2B5EF4-FFF2-40B4-BE49-F238E27FC236}">
                <a16:creationId xmlns:a16="http://schemas.microsoft.com/office/drawing/2014/main" id="{E5250F0B-74B9-EB63-2472-53A0243C8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821" y="5916358"/>
            <a:ext cx="269927" cy="56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583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62502-2BFA-ED5B-1E77-3B12C9CBB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BF589C06-96EC-D0C5-2770-ED2BFA9E343F}"/>
              </a:ext>
            </a:extLst>
          </p:cNvPr>
          <p:cNvSpPr txBox="1"/>
          <p:nvPr/>
        </p:nvSpPr>
        <p:spPr>
          <a:xfrm>
            <a:off x="10697498" y="389937"/>
            <a:ext cx="1317522" cy="461665"/>
          </a:xfrm>
          <a:prstGeom prst="rect">
            <a:avLst/>
          </a:prstGeom>
          <a:solidFill>
            <a:srgbClr val="99FF66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he-IL" sz="2400" dirty="0">
                <a:latin typeface="Assistant" panose="00000500000000000000" pitchFamily="2" charset="-79"/>
                <a:cs typeface="Assistant" panose="00000500000000000000" pitchFamily="2" charset="-79"/>
              </a:rPr>
              <a:t>תא שמע 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4EC91052-2FDA-CC98-A1C8-729468B9A0DE}"/>
              </a:ext>
            </a:extLst>
          </p:cNvPr>
          <p:cNvSpPr txBox="1"/>
          <p:nvPr/>
        </p:nvSpPr>
        <p:spPr>
          <a:xfrm>
            <a:off x="5633883" y="389937"/>
            <a:ext cx="4906297" cy="11428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 err="1"/>
              <a:t>עודהו</a:t>
            </a:r>
            <a:r>
              <a:rPr lang="he-IL" dirty="0"/>
              <a:t> הטל עליהן ושמח – הרי זה בכי יותן</a:t>
            </a:r>
          </a:p>
          <a:p>
            <a:r>
              <a:rPr lang="he-IL" dirty="0"/>
              <a:t>נגבו, אף על פי ששמח – אינן בכי יותן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34450964-F517-DE28-5448-1C77497780C9}"/>
              </a:ext>
            </a:extLst>
          </p:cNvPr>
          <p:cNvSpPr txBox="1"/>
          <p:nvPr/>
        </p:nvSpPr>
        <p:spPr>
          <a:xfrm>
            <a:off x="3431458" y="1702280"/>
            <a:ext cx="7108723" cy="16968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טעמא מאי? </a:t>
            </a:r>
          </a:p>
          <a:p>
            <a:r>
              <a:rPr lang="he-IL" dirty="0"/>
              <a:t>לאו משום דלא </a:t>
            </a:r>
            <a:r>
              <a:rPr lang="he-IL" dirty="0" err="1"/>
              <a:t>אמרינן</a:t>
            </a:r>
            <a:r>
              <a:rPr lang="he-IL" dirty="0"/>
              <a:t>: </a:t>
            </a:r>
          </a:p>
          <a:p>
            <a:r>
              <a:rPr lang="he-IL" dirty="0"/>
              <a:t>כיון </a:t>
            </a:r>
            <a:r>
              <a:rPr lang="he-IL" dirty="0" err="1"/>
              <a:t>דאיגלאי</a:t>
            </a:r>
            <a:r>
              <a:rPr lang="he-IL" dirty="0"/>
              <a:t> מילתא </a:t>
            </a:r>
            <a:r>
              <a:rPr lang="he-IL" dirty="0" err="1"/>
              <a:t>דהשתא</a:t>
            </a:r>
            <a:r>
              <a:rPr lang="he-IL" dirty="0"/>
              <a:t> ניחא ליה – מעיקרא נמי ניחא ליה </a:t>
            </a: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765BE4A0-13D6-0DE3-34EC-B8B68D9B0F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74258" cy="2974258"/>
          </a:xfrm>
          <a:prstGeom prst="rect">
            <a:avLst/>
          </a:prstGeom>
        </p:spPr>
      </p:pic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4BA832C0-3BA3-0D28-DDC2-D75354947937}"/>
              </a:ext>
            </a:extLst>
          </p:cNvPr>
          <p:cNvSpPr txBox="1"/>
          <p:nvPr/>
        </p:nvSpPr>
        <p:spPr>
          <a:xfrm>
            <a:off x="0" y="3728529"/>
            <a:ext cx="5181600" cy="2135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just">
              <a:lnSpc>
                <a:spcPct val="150000"/>
              </a:lnSpc>
              <a:defRPr>
                <a:latin typeface="Guttman Rashi" panose="02010401010101010101" pitchFamily="2" charset="-79"/>
                <a:cs typeface="Guttman Rashi" panose="02010401010101010101" pitchFamily="2" charset="-79"/>
              </a:defRPr>
            </a:lvl1pPr>
          </a:lstStyle>
          <a:p>
            <a:r>
              <a:rPr lang="he-IL" dirty="0" err="1"/>
              <a:t>עודהו</a:t>
            </a:r>
            <a:r>
              <a:rPr lang="he-IL" dirty="0"/>
              <a:t> הטל עליהן - המעלה פירותיו לגג וירד עליהן הטל:</a:t>
            </a:r>
          </a:p>
          <a:p>
            <a:r>
              <a:rPr lang="he-IL" dirty="0"/>
              <a:t>ושמח - בטל שירד עליהן:</a:t>
            </a:r>
          </a:p>
          <a:p>
            <a:r>
              <a:rPr lang="he-IL" dirty="0"/>
              <a:t>הרי זה בכי יותן - והוכשרו לטומאה מעתה ועד עולם:</a:t>
            </a:r>
          </a:p>
          <a:p>
            <a:r>
              <a:rPr lang="he-IL" dirty="0"/>
              <a:t>נגבו - עד שלא מצאן:</a:t>
            </a:r>
          </a:p>
          <a:p>
            <a:r>
              <a:rPr lang="he-IL" dirty="0"/>
              <a:t>אף על פי ששמח - עכשיו בטל שירד עליהן: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62C953AA-FB34-54C5-6C5E-A21D98968C73}"/>
              </a:ext>
            </a:extLst>
          </p:cNvPr>
          <p:cNvSpPr txBox="1"/>
          <p:nvPr/>
        </p:nvSpPr>
        <p:spPr>
          <a:xfrm>
            <a:off x="9271819" y="6337515"/>
            <a:ext cx="2536722" cy="369332"/>
          </a:xfrm>
          <a:prstGeom prst="rect">
            <a:avLst/>
          </a:prstGeom>
          <a:gradFill flip="none" rotWithShape="1">
            <a:gsLst>
              <a:gs pos="0">
                <a:srgbClr val="FF66FF">
                  <a:tint val="66000"/>
                  <a:satMod val="160000"/>
                </a:srgbClr>
              </a:gs>
              <a:gs pos="50000">
                <a:srgbClr val="FF66FF">
                  <a:tint val="44500"/>
                  <a:satMod val="160000"/>
                </a:srgbClr>
              </a:gs>
              <a:gs pos="100000">
                <a:srgbClr val="FF66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b="1" dirty="0" err="1"/>
              <a:t>אביי</a:t>
            </a:r>
            <a:r>
              <a:rPr lang="he-IL" dirty="0"/>
              <a:t> אמר לא הוי </a:t>
            </a:r>
            <a:r>
              <a:rPr lang="he-IL" dirty="0" err="1"/>
              <a:t>יאוש</a:t>
            </a:r>
            <a:r>
              <a:rPr lang="he-IL" dirty="0"/>
              <a:t> </a:t>
            </a:r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FD9690E4-A008-8DBE-BEEB-2CE8DA6CB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1819" y="5723269"/>
            <a:ext cx="269927" cy="565355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DBF9CD78-7F72-B19B-16BE-499F11910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2605" y="5723269"/>
            <a:ext cx="269927" cy="565355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66A1385E-D5B4-E9BC-BF1C-F2886F570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3391" y="5723269"/>
            <a:ext cx="269927" cy="565355"/>
          </a:xfrm>
          <a:prstGeom prst="rect">
            <a:avLst/>
          </a:prstGeom>
        </p:spPr>
      </p:pic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BD5A7F0A-7BF6-10B0-784C-9D33EDD567F2}"/>
              </a:ext>
            </a:extLst>
          </p:cNvPr>
          <p:cNvSpPr txBox="1"/>
          <p:nvPr/>
        </p:nvSpPr>
        <p:spPr>
          <a:xfrm>
            <a:off x="0" y="5956908"/>
            <a:ext cx="6096000" cy="8887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just">
              <a:lnSpc>
                <a:spcPct val="150000"/>
              </a:lnSpc>
              <a:defRPr>
                <a:latin typeface="Guttman Rashi" panose="02010401010101010101" pitchFamily="2" charset="-79"/>
                <a:cs typeface="Guttman Rashi" panose="02010401010101010101" pitchFamily="2" charset="-79"/>
              </a:defRPr>
            </a:lvl1pPr>
          </a:lstStyle>
          <a:p>
            <a:r>
              <a:rPr lang="he-IL" dirty="0"/>
              <a:t>אינן בכי יותן - ולא </a:t>
            </a:r>
            <a:r>
              <a:rPr lang="he-IL" dirty="0" err="1"/>
              <a:t>אמרינן</a:t>
            </a:r>
            <a:r>
              <a:rPr lang="he-IL" dirty="0"/>
              <a:t>: כיון </a:t>
            </a:r>
            <a:r>
              <a:rPr lang="he-IL" dirty="0" err="1"/>
              <a:t>דהשתא</a:t>
            </a:r>
            <a:r>
              <a:rPr lang="he-IL" dirty="0"/>
              <a:t> ניחא מהני האי </a:t>
            </a:r>
            <a:r>
              <a:rPr lang="he-IL" dirty="0" err="1"/>
              <a:t>דעתא</a:t>
            </a:r>
            <a:r>
              <a:rPr lang="he-IL" dirty="0"/>
              <a:t> </a:t>
            </a:r>
            <a:r>
              <a:rPr lang="he-IL" dirty="0" err="1"/>
              <a:t>למעיקרא</a:t>
            </a:r>
            <a:r>
              <a:rPr lang="he-IL" dirty="0"/>
              <a:t>, ותיהוי הכשר. </a:t>
            </a:r>
            <a:r>
              <a:rPr lang="he-IL" dirty="0" err="1"/>
              <a:t>וקשיא</a:t>
            </a:r>
            <a:r>
              <a:rPr lang="he-IL" dirty="0"/>
              <a:t> </a:t>
            </a:r>
            <a:r>
              <a:rPr lang="he-IL" u="sng" dirty="0" err="1"/>
              <a:t>לרבא</a:t>
            </a:r>
            <a:r>
              <a:rPr lang="he-IL" dirty="0"/>
              <a:t> כתיב כי </a:t>
            </a:r>
            <a:r>
              <a:rPr lang="he-IL" dirty="0" err="1"/>
              <a:t>יתן</a:t>
            </a:r>
            <a:r>
              <a:rPr lang="he-IL" dirty="0"/>
              <a:t> ולא כתיב כי יותן:</a:t>
            </a:r>
          </a:p>
        </p:txBody>
      </p:sp>
      <p:sp>
        <p:nvSpPr>
          <p:cNvPr id="16" name="מלבן: פינות מעוגלות 15">
            <a:extLst>
              <a:ext uri="{FF2B5EF4-FFF2-40B4-BE49-F238E27FC236}">
                <a16:creationId xmlns:a16="http://schemas.microsoft.com/office/drawing/2014/main" id="{517A3380-44D4-708F-2277-39A7880C2B55}"/>
              </a:ext>
            </a:extLst>
          </p:cNvPr>
          <p:cNvSpPr/>
          <p:nvPr/>
        </p:nvSpPr>
        <p:spPr>
          <a:xfrm>
            <a:off x="6371303" y="1112600"/>
            <a:ext cx="4097065" cy="37452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81715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9" grpId="0" animBg="1"/>
      <p:bldP spid="15" grpId="0" animBg="1"/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36679-1160-B756-AC1C-C995FD493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CCFE2176-5C86-699D-CF1F-1486E24839F2}"/>
              </a:ext>
            </a:extLst>
          </p:cNvPr>
          <p:cNvSpPr txBox="1"/>
          <p:nvPr/>
        </p:nvSpPr>
        <p:spPr>
          <a:xfrm>
            <a:off x="10795902" y="389938"/>
            <a:ext cx="1219118" cy="369332"/>
          </a:xfrm>
          <a:prstGeom prst="rect">
            <a:avLst/>
          </a:prstGeom>
          <a:solidFill>
            <a:srgbClr val="99FF66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he-IL" dirty="0">
                <a:latin typeface="Assistant" panose="00000500000000000000" pitchFamily="2" charset="-79"/>
                <a:cs typeface="Assistant" panose="00000500000000000000" pitchFamily="2" charset="-79"/>
              </a:rPr>
              <a:t>תא שמע 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AC174289-8AC2-CBF5-FE2E-3E591FB8998D}"/>
              </a:ext>
            </a:extLst>
          </p:cNvPr>
          <p:cNvSpPr txBox="1"/>
          <p:nvPr/>
        </p:nvSpPr>
        <p:spPr>
          <a:xfrm>
            <a:off x="6000328" y="389938"/>
            <a:ext cx="4539852" cy="8802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sz="1800" dirty="0" err="1"/>
              <a:t>עודהו</a:t>
            </a:r>
            <a:r>
              <a:rPr lang="he-IL" sz="1800" dirty="0"/>
              <a:t> הטל עליהן ושמח – הרי זה בכי יותן</a:t>
            </a:r>
          </a:p>
          <a:p>
            <a:r>
              <a:rPr lang="he-IL" sz="1800" dirty="0"/>
              <a:t>נגבו, אף על פי ששמח – אינן בכי יותן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1FD1604C-3838-7317-8C44-31373623194D}"/>
              </a:ext>
            </a:extLst>
          </p:cNvPr>
          <p:cNvSpPr txBox="1"/>
          <p:nvPr/>
        </p:nvSpPr>
        <p:spPr>
          <a:xfrm>
            <a:off x="5216013" y="1324202"/>
            <a:ext cx="5324167" cy="12957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sz="1800" dirty="0"/>
              <a:t>טעמא מאי? </a:t>
            </a:r>
          </a:p>
          <a:p>
            <a:r>
              <a:rPr lang="he-IL" sz="1800" dirty="0"/>
              <a:t>לאו משום דלא </a:t>
            </a:r>
            <a:r>
              <a:rPr lang="he-IL" sz="1800" dirty="0" err="1"/>
              <a:t>אמרינן</a:t>
            </a:r>
            <a:r>
              <a:rPr lang="he-IL" sz="1800" dirty="0"/>
              <a:t>: </a:t>
            </a:r>
          </a:p>
          <a:p>
            <a:r>
              <a:rPr lang="he-IL" sz="1800" dirty="0"/>
              <a:t>כיון </a:t>
            </a:r>
            <a:r>
              <a:rPr lang="he-IL" sz="1800" dirty="0" err="1"/>
              <a:t>דאיגלאי</a:t>
            </a:r>
            <a:r>
              <a:rPr lang="he-IL" sz="1800" dirty="0"/>
              <a:t> מילתא </a:t>
            </a:r>
            <a:r>
              <a:rPr lang="he-IL" sz="1800" dirty="0" err="1"/>
              <a:t>דהשתא</a:t>
            </a:r>
            <a:r>
              <a:rPr lang="he-IL" sz="1800" dirty="0"/>
              <a:t> ניחא ליה – מעיקרא נמי ניחא ליה </a:t>
            </a: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D973A4E3-16D7-E49E-AB47-9829E3BBC8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84439" cy="2084439"/>
          </a:xfrm>
          <a:prstGeom prst="rect">
            <a:avLst/>
          </a:prstGeom>
        </p:spPr>
      </p:pic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09102F39-7CAC-DDFF-44D5-7EFCF375B861}"/>
              </a:ext>
            </a:extLst>
          </p:cNvPr>
          <p:cNvSpPr txBox="1"/>
          <p:nvPr/>
        </p:nvSpPr>
        <p:spPr>
          <a:xfrm>
            <a:off x="9271819" y="6337515"/>
            <a:ext cx="2536722" cy="369332"/>
          </a:xfrm>
          <a:prstGeom prst="rect">
            <a:avLst/>
          </a:prstGeom>
          <a:gradFill flip="none" rotWithShape="1">
            <a:gsLst>
              <a:gs pos="0">
                <a:srgbClr val="FF66FF">
                  <a:tint val="66000"/>
                  <a:satMod val="160000"/>
                </a:srgbClr>
              </a:gs>
              <a:gs pos="50000">
                <a:srgbClr val="FF66FF">
                  <a:tint val="44500"/>
                  <a:satMod val="160000"/>
                </a:srgbClr>
              </a:gs>
              <a:gs pos="100000">
                <a:srgbClr val="FF66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b="1" dirty="0" err="1"/>
              <a:t>אביי</a:t>
            </a:r>
            <a:r>
              <a:rPr lang="he-IL" dirty="0"/>
              <a:t> אמר לא הוי </a:t>
            </a:r>
            <a:r>
              <a:rPr lang="he-IL" dirty="0" err="1"/>
              <a:t>יאוש</a:t>
            </a:r>
            <a:r>
              <a:rPr lang="he-IL" dirty="0"/>
              <a:t> </a:t>
            </a:r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84B4FC23-DF5A-C2FF-F965-ACE8917A7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1819" y="5747714"/>
            <a:ext cx="269927" cy="565355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FA74F1C9-A750-A29D-DD2B-2DAC59C92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2605" y="5747714"/>
            <a:ext cx="269927" cy="565355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9299A8E6-81BC-817A-CC95-BF8AA5CB6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2494" y="5742632"/>
            <a:ext cx="269927" cy="565355"/>
          </a:xfrm>
          <a:prstGeom prst="rect">
            <a:avLst/>
          </a:prstGeom>
        </p:spPr>
      </p:pic>
      <p:sp>
        <p:nvSpPr>
          <p:cNvPr id="16" name="מלבן: פינות מעוגלות 15">
            <a:extLst>
              <a:ext uri="{FF2B5EF4-FFF2-40B4-BE49-F238E27FC236}">
                <a16:creationId xmlns:a16="http://schemas.microsoft.com/office/drawing/2014/main" id="{F6303206-20DE-08DE-5675-7756D292C128}"/>
              </a:ext>
            </a:extLst>
          </p:cNvPr>
          <p:cNvSpPr/>
          <p:nvPr/>
        </p:nvSpPr>
        <p:spPr>
          <a:xfrm>
            <a:off x="6983604" y="498624"/>
            <a:ext cx="3488567" cy="31218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400"/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E41A23C5-6C29-692C-5DAB-2A8D785B1CD0}"/>
              </a:ext>
            </a:extLst>
          </p:cNvPr>
          <p:cNvSpPr txBox="1"/>
          <p:nvPr/>
        </p:nvSpPr>
        <p:spPr>
          <a:xfrm>
            <a:off x="5216013" y="3438312"/>
            <a:ext cx="3048000" cy="1142877"/>
          </a:xfrm>
          <a:prstGeom prst="rect">
            <a:avLst/>
          </a:prstGeom>
          <a:solidFill>
            <a:srgbClr val="F0FDC5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שאני התם, </a:t>
            </a:r>
          </a:p>
          <a:p>
            <a:r>
              <a:rPr lang="he-IL" dirty="0" err="1"/>
              <a:t>דכתיב</a:t>
            </a:r>
            <a:r>
              <a:rPr lang="he-IL" dirty="0"/>
              <a:t>: "כי </a:t>
            </a:r>
            <a:r>
              <a:rPr lang="he-IL" dirty="0" err="1"/>
              <a:t>יתן</a:t>
            </a:r>
            <a:r>
              <a:rPr lang="he-IL" dirty="0"/>
              <a:t>" – עד </a:t>
            </a:r>
            <a:r>
              <a:rPr lang="he-IL" dirty="0" err="1"/>
              <a:t>שיתן</a:t>
            </a:r>
            <a:r>
              <a:rPr lang="he-IL" dirty="0"/>
              <a:t> </a:t>
            </a:r>
          </a:p>
        </p:txBody>
      </p:sp>
      <p:pic>
        <p:nvPicPr>
          <p:cNvPr id="8" name="גרפיקה 7">
            <a:extLst>
              <a:ext uri="{FF2B5EF4-FFF2-40B4-BE49-F238E27FC236}">
                <a16:creationId xmlns:a16="http://schemas.microsoft.com/office/drawing/2014/main" id="{6FAE28E3-EBB5-C197-17E6-64CD8A09DF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8329879">
            <a:off x="5547261" y="1658273"/>
            <a:ext cx="2746368" cy="2751229"/>
          </a:xfrm>
          <a:prstGeom prst="rect">
            <a:avLst/>
          </a:prstGeom>
        </p:spPr>
      </p:pic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D604E0B0-3B2B-A230-B3FB-3D671AC0200D}"/>
              </a:ext>
            </a:extLst>
          </p:cNvPr>
          <p:cNvSpPr txBox="1"/>
          <p:nvPr/>
        </p:nvSpPr>
        <p:spPr>
          <a:xfrm>
            <a:off x="5209443" y="5943434"/>
            <a:ext cx="3473278" cy="8887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just">
              <a:lnSpc>
                <a:spcPct val="150000"/>
              </a:lnSpc>
              <a:defRPr>
                <a:latin typeface="Guttman Rashi" panose="02010401010101010101" pitchFamily="2" charset="-79"/>
                <a:cs typeface="Guttman Rashi" panose="02010401010101010101" pitchFamily="2" charset="-79"/>
              </a:defRPr>
            </a:lvl1pPr>
          </a:lstStyle>
          <a:p>
            <a:r>
              <a:rPr lang="he-IL" dirty="0"/>
              <a:t>לדעת - שידע בנתינה, והוכשר בעיניו, </a:t>
            </a:r>
          </a:p>
          <a:p>
            <a:r>
              <a:rPr lang="he-IL" dirty="0" err="1"/>
              <a:t>ועודהו</a:t>
            </a:r>
            <a:r>
              <a:rPr lang="he-IL" dirty="0"/>
              <a:t> הטל עליהן עדיין הן בנתינתו:</a:t>
            </a:r>
          </a:p>
        </p:txBody>
      </p:sp>
      <p:sp>
        <p:nvSpPr>
          <p:cNvPr id="19" name="תיבת טקסט 18">
            <a:extLst>
              <a:ext uri="{FF2B5EF4-FFF2-40B4-BE49-F238E27FC236}">
                <a16:creationId xmlns:a16="http://schemas.microsoft.com/office/drawing/2014/main" id="{0E908773-82D3-EBC0-7249-13D5A200D826}"/>
              </a:ext>
            </a:extLst>
          </p:cNvPr>
          <p:cNvSpPr txBox="1"/>
          <p:nvPr/>
        </p:nvSpPr>
        <p:spPr>
          <a:xfrm>
            <a:off x="1881373" y="2927421"/>
            <a:ext cx="2202426" cy="5970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אי הכי רישא נמי </a:t>
            </a:r>
          </a:p>
        </p:txBody>
      </p:sp>
      <p:pic>
        <p:nvPicPr>
          <p:cNvPr id="20" name="גרפיקה 19">
            <a:extLst>
              <a:ext uri="{FF2B5EF4-FFF2-40B4-BE49-F238E27FC236}">
                <a16:creationId xmlns:a16="http://schemas.microsoft.com/office/drawing/2014/main" id="{411EBE2E-2AB0-29F4-B47D-FD8EDD9F45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3554315">
            <a:off x="3323709" y="2517228"/>
            <a:ext cx="2746368" cy="2751229"/>
          </a:xfrm>
          <a:prstGeom prst="rect">
            <a:avLst/>
          </a:prstGeom>
        </p:spPr>
      </p:pic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4E9DDFCB-BCC1-82C0-C016-AE30DE9D1EF2}"/>
              </a:ext>
            </a:extLst>
          </p:cNvPr>
          <p:cNvSpPr txBox="1"/>
          <p:nvPr/>
        </p:nvSpPr>
        <p:spPr>
          <a:xfrm>
            <a:off x="183875" y="4425201"/>
            <a:ext cx="3886959" cy="2352760"/>
          </a:xfrm>
          <a:prstGeom prst="rect">
            <a:avLst/>
          </a:prstGeom>
          <a:solidFill>
            <a:srgbClr val="F4FDC5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sz="2000" dirty="0" err="1"/>
              <a:t>דרב</a:t>
            </a:r>
            <a:r>
              <a:rPr lang="he-IL" sz="2000" dirty="0"/>
              <a:t> </a:t>
            </a:r>
            <a:r>
              <a:rPr lang="he-IL" sz="2000" dirty="0" err="1"/>
              <a:t>פפא</a:t>
            </a:r>
            <a:r>
              <a:rPr lang="he-IL" sz="2000" dirty="0"/>
              <a:t> רמי: </a:t>
            </a:r>
          </a:p>
          <a:p>
            <a:r>
              <a:rPr lang="he-IL" sz="2000" dirty="0"/>
              <a:t>כתיב: "כי </a:t>
            </a:r>
            <a:r>
              <a:rPr lang="he-IL" sz="2000" dirty="0" err="1"/>
              <a:t>יתן</a:t>
            </a:r>
            <a:r>
              <a:rPr lang="he-IL" sz="2000" dirty="0"/>
              <a:t>", וקרינן: "כי יותן". </a:t>
            </a:r>
          </a:p>
          <a:p>
            <a:r>
              <a:rPr lang="he-IL" sz="2000" dirty="0"/>
              <a:t>הא כיצד? </a:t>
            </a:r>
          </a:p>
          <a:p>
            <a:r>
              <a:rPr lang="he-IL" sz="2000" dirty="0"/>
              <a:t>בעינן "כי יותן" </a:t>
            </a:r>
            <a:r>
              <a:rPr lang="he-IL" sz="2000" dirty="0" err="1"/>
              <a:t>דומיא</a:t>
            </a:r>
            <a:r>
              <a:rPr lang="he-IL" sz="2000" dirty="0"/>
              <a:t> </a:t>
            </a:r>
            <a:r>
              <a:rPr lang="he-IL" sz="2000" dirty="0" err="1"/>
              <a:t>ד"כי</a:t>
            </a:r>
            <a:r>
              <a:rPr lang="he-IL" sz="2000" dirty="0"/>
              <a:t> </a:t>
            </a:r>
            <a:r>
              <a:rPr lang="he-IL" sz="2000" dirty="0" err="1"/>
              <a:t>יתן</a:t>
            </a:r>
            <a:r>
              <a:rPr lang="he-IL" sz="2000" dirty="0"/>
              <a:t>": </a:t>
            </a:r>
          </a:p>
          <a:p>
            <a:r>
              <a:rPr lang="he-IL" sz="2000" dirty="0"/>
              <a:t>מה </a:t>
            </a:r>
            <a:r>
              <a:rPr lang="he-IL" sz="2000" dirty="0" err="1"/>
              <a:t>יתן</a:t>
            </a:r>
            <a:r>
              <a:rPr lang="he-IL" sz="2000" dirty="0"/>
              <a:t> לדעת אף כי יותן נמי לדעת </a:t>
            </a:r>
          </a:p>
        </p:txBody>
      </p:sp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953C4DC9-7822-BD83-C1E6-33D9122A4DE1}"/>
              </a:ext>
            </a:extLst>
          </p:cNvPr>
          <p:cNvSpPr txBox="1"/>
          <p:nvPr/>
        </p:nvSpPr>
        <p:spPr>
          <a:xfrm>
            <a:off x="1533119" y="3594298"/>
            <a:ext cx="2550680" cy="597087"/>
          </a:xfrm>
          <a:prstGeom prst="rect">
            <a:avLst/>
          </a:prstGeom>
          <a:solidFill>
            <a:srgbClr val="F0FDC5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התם </a:t>
            </a:r>
            <a:r>
              <a:rPr lang="he-IL" dirty="0" err="1"/>
              <a:t>כדרב</a:t>
            </a:r>
            <a:r>
              <a:rPr lang="he-IL" dirty="0"/>
              <a:t> </a:t>
            </a:r>
            <a:r>
              <a:rPr lang="he-IL" dirty="0" err="1"/>
              <a:t>פפא</a:t>
            </a:r>
            <a:r>
              <a:rPr lang="he-IL" dirty="0"/>
              <a:t> </a:t>
            </a:r>
          </a:p>
        </p:txBody>
      </p:sp>
      <p:pic>
        <p:nvPicPr>
          <p:cNvPr id="25" name="גרפיקה 24">
            <a:extLst>
              <a:ext uri="{FF2B5EF4-FFF2-40B4-BE49-F238E27FC236}">
                <a16:creationId xmlns:a16="http://schemas.microsoft.com/office/drawing/2014/main" id="{D88D36F2-EE6A-B7E4-B046-3688614C3D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314922" y="-2017092"/>
            <a:ext cx="9132841" cy="913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781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 animBg="1"/>
      <p:bldP spid="17" grpId="0" animBg="1"/>
      <p:bldP spid="19" grpId="0" animBg="1"/>
      <p:bldP spid="22" grpId="0" animBg="1"/>
      <p:bldP spid="2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D21E1F-6E22-81A3-DA58-57EA62D75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110B958A-1E0A-143D-A95E-396035693202}"/>
              </a:ext>
            </a:extLst>
          </p:cNvPr>
          <p:cNvSpPr txBox="1"/>
          <p:nvPr/>
        </p:nvSpPr>
        <p:spPr>
          <a:xfrm>
            <a:off x="10918718" y="110013"/>
            <a:ext cx="1219118" cy="369332"/>
          </a:xfrm>
          <a:prstGeom prst="rect">
            <a:avLst/>
          </a:prstGeom>
          <a:solidFill>
            <a:srgbClr val="99FF66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he-IL" dirty="0">
                <a:latin typeface="Assistant" panose="00000500000000000000" pitchFamily="2" charset="-79"/>
                <a:cs typeface="Assistant" panose="00000500000000000000" pitchFamily="2" charset="-79"/>
              </a:rPr>
              <a:t>תא שמע 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E34983F4-6188-FDF7-4F84-0F93D4BBC097}"/>
              </a:ext>
            </a:extLst>
          </p:cNvPr>
          <p:cNvSpPr txBox="1"/>
          <p:nvPr/>
        </p:nvSpPr>
        <p:spPr>
          <a:xfrm>
            <a:off x="5874772" y="2707561"/>
            <a:ext cx="5004619" cy="12957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 err="1"/>
              <a:t>ואיסורא</a:t>
            </a:r>
            <a:r>
              <a:rPr lang="he-IL" dirty="0"/>
              <a:t> </a:t>
            </a:r>
            <a:r>
              <a:rPr lang="he-IL" dirty="0" err="1"/>
              <a:t>דומיא</a:t>
            </a:r>
            <a:r>
              <a:rPr lang="he-IL" dirty="0"/>
              <a:t> </a:t>
            </a:r>
            <a:r>
              <a:rPr lang="he-IL" dirty="0" err="1"/>
              <a:t>דהיתירא</a:t>
            </a:r>
            <a:r>
              <a:rPr lang="he-IL" dirty="0"/>
              <a:t>: </a:t>
            </a:r>
          </a:p>
          <a:p>
            <a:r>
              <a:rPr lang="he-IL" dirty="0"/>
              <a:t>מה </a:t>
            </a:r>
            <a:r>
              <a:rPr lang="he-IL" b="1" dirty="0" err="1"/>
              <a:t>היתירא</a:t>
            </a:r>
            <a:r>
              <a:rPr lang="he-IL" dirty="0"/>
              <a:t> בין דאית בה סימן ובין דלית בה סימן – </a:t>
            </a:r>
            <a:r>
              <a:rPr lang="he-IL" dirty="0" err="1"/>
              <a:t>שרא</a:t>
            </a:r>
            <a:r>
              <a:rPr lang="he-IL" dirty="0"/>
              <a:t>; </a:t>
            </a:r>
          </a:p>
          <a:p>
            <a:r>
              <a:rPr lang="he-IL" dirty="0"/>
              <a:t>אף </a:t>
            </a:r>
            <a:r>
              <a:rPr lang="he-IL" b="1" dirty="0" err="1"/>
              <a:t>איסורא</a:t>
            </a:r>
            <a:r>
              <a:rPr lang="he-IL" dirty="0"/>
              <a:t> בין דאית בה סימן ובין דלית בה סימן – אסורה?! 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13FB1C68-3539-4862-5CF9-F3FEC2FF3B14}"/>
              </a:ext>
            </a:extLst>
          </p:cNvPr>
          <p:cNvSpPr txBox="1"/>
          <p:nvPr/>
        </p:nvSpPr>
        <p:spPr>
          <a:xfrm>
            <a:off x="3064345" y="110013"/>
            <a:ext cx="7815045" cy="254223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 err="1"/>
              <a:t>דאמר</a:t>
            </a:r>
            <a:r>
              <a:rPr lang="he-IL" dirty="0"/>
              <a:t> רבי יוחנן משום רבי ישמעאל בן </a:t>
            </a:r>
            <a:r>
              <a:rPr lang="he-IL" dirty="0" err="1"/>
              <a:t>יהוצדק</a:t>
            </a:r>
            <a:r>
              <a:rPr lang="he-IL" dirty="0"/>
              <a:t>: </a:t>
            </a:r>
          </a:p>
          <a:p>
            <a:r>
              <a:rPr lang="he-IL" dirty="0"/>
              <a:t>מנין </a:t>
            </a:r>
            <a:r>
              <a:rPr lang="he-IL" dirty="0" err="1"/>
              <a:t>לאבידה</a:t>
            </a:r>
            <a:r>
              <a:rPr lang="he-IL" dirty="0"/>
              <a:t> ששטפה נהר שהיא מותרת? </a:t>
            </a:r>
          </a:p>
          <a:p>
            <a:r>
              <a:rPr lang="he-IL" dirty="0" err="1"/>
              <a:t>דכתיב</a:t>
            </a:r>
            <a:r>
              <a:rPr lang="he-IL" dirty="0"/>
              <a:t>: </a:t>
            </a:r>
          </a:p>
          <a:p>
            <a:r>
              <a:rPr lang="he-IL" dirty="0"/>
              <a:t>"וכן תעשה לחמורו וכן תעשה לשמלתו וכן תעשה לכל </a:t>
            </a:r>
            <a:r>
              <a:rPr lang="he-IL" dirty="0" err="1"/>
              <a:t>אבידת</a:t>
            </a:r>
            <a:r>
              <a:rPr lang="he-IL" dirty="0"/>
              <a:t> אחיך אשר תאבד ממנו ומצאתה" </a:t>
            </a:r>
          </a:p>
          <a:p>
            <a:r>
              <a:rPr lang="he-IL" dirty="0"/>
              <a:t>מי שאבודה הימנו, ומצויה אצל כל אדם, </a:t>
            </a:r>
          </a:p>
          <a:p>
            <a:r>
              <a:rPr lang="he-IL" dirty="0" err="1"/>
              <a:t>יצאתה</a:t>
            </a:r>
            <a:r>
              <a:rPr lang="he-IL" dirty="0"/>
              <a:t> זו שאבודה ממנו, ואינה מצויה אצל כל אדם </a:t>
            </a:r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6826809E-D0F5-6946-D584-86242E607563}"/>
              </a:ext>
            </a:extLst>
          </p:cNvPr>
          <p:cNvSpPr txBox="1"/>
          <p:nvPr/>
        </p:nvSpPr>
        <p:spPr>
          <a:xfrm>
            <a:off x="7070489" y="4838813"/>
            <a:ext cx="2613184" cy="588879"/>
          </a:xfrm>
          <a:prstGeom prst="rect">
            <a:avLst/>
          </a:prstGeom>
          <a:solidFill>
            <a:srgbClr val="F0FDC5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 err="1"/>
              <a:t>תיובתא</a:t>
            </a:r>
            <a:r>
              <a:rPr lang="he-IL" dirty="0"/>
              <a:t> </a:t>
            </a:r>
            <a:r>
              <a:rPr lang="he-IL" dirty="0" err="1"/>
              <a:t>דרבא</a:t>
            </a:r>
            <a:r>
              <a:rPr lang="he-IL" dirty="0"/>
              <a:t> </a:t>
            </a:r>
            <a:r>
              <a:rPr lang="he-IL" dirty="0" err="1"/>
              <a:t>תיובתא</a:t>
            </a:r>
            <a:r>
              <a:rPr lang="he-IL" dirty="0"/>
              <a:t> </a:t>
            </a:r>
          </a:p>
        </p:txBody>
      </p:sp>
      <p:pic>
        <p:nvPicPr>
          <p:cNvPr id="13" name="גרפיקה 12">
            <a:extLst>
              <a:ext uri="{FF2B5EF4-FFF2-40B4-BE49-F238E27FC236}">
                <a16:creationId xmlns:a16="http://schemas.microsoft.com/office/drawing/2014/main" id="{A70E2490-C6FF-D943-B388-58BE26416E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8329879">
            <a:off x="7003897" y="3022436"/>
            <a:ext cx="2746368" cy="2751229"/>
          </a:xfrm>
          <a:prstGeom prst="rect">
            <a:avLst/>
          </a:prstGeom>
        </p:spPr>
      </p:pic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FB2C6980-38B5-3C0E-65EA-60FB87175F58}"/>
              </a:ext>
            </a:extLst>
          </p:cNvPr>
          <p:cNvSpPr txBox="1"/>
          <p:nvPr/>
        </p:nvSpPr>
        <p:spPr>
          <a:xfrm>
            <a:off x="15605" y="4321801"/>
            <a:ext cx="6538452" cy="25506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just">
              <a:lnSpc>
                <a:spcPct val="150000"/>
              </a:lnSpc>
              <a:defRPr>
                <a:latin typeface="Guttman Rashi" panose="02010401010101010101" pitchFamily="2" charset="-79"/>
                <a:cs typeface="Guttman Rashi" panose="02010401010101010101" pitchFamily="2" charset="-79"/>
              </a:defRPr>
            </a:lvl1pPr>
          </a:lstStyle>
          <a:p>
            <a:r>
              <a:rPr lang="he-IL" dirty="0" err="1"/>
              <a:t>ואיסורא</a:t>
            </a:r>
            <a:r>
              <a:rPr lang="he-IL" dirty="0"/>
              <a:t> </a:t>
            </a:r>
            <a:r>
              <a:rPr lang="he-IL" dirty="0" err="1"/>
              <a:t>דומיא</a:t>
            </a:r>
            <a:r>
              <a:rPr lang="he-IL" dirty="0"/>
              <a:t> </a:t>
            </a:r>
            <a:r>
              <a:rPr lang="he-IL" dirty="0" err="1"/>
              <a:t>דהיתירא</a:t>
            </a:r>
            <a:r>
              <a:rPr lang="he-IL" dirty="0"/>
              <a:t> - כיון </a:t>
            </a:r>
            <a:r>
              <a:rPr lang="he-IL" dirty="0" err="1"/>
              <a:t>דמחד</a:t>
            </a:r>
            <a:r>
              <a:rPr lang="he-IL" dirty="0"/>
              <a:t> קרא </a:t>
            </a:r>
            <a:r>
              <a:rPr lang="he-IL" dirty="0" err="1"/>
              <a:t>ילפינן</a:t>
            </a:r>
            <a:r>
              <a:rPr lang="he-IL" dirty="0"/>
              <a:t> מצויה אצל כל אדם שיחזור, ושאינה מצויה יזכה בה </a:t>
            </a:r>
            <a:r>
              <a:rPr lang="he-IL" dirty="0" err="1"/>
              <a:t>איתקושי</a:t>
            </a:r>
            <a:r>
              <a:rPr lang="he-IL" dirty="0"/>
              <a:t> </a:t>
            </a:r>
            <a:r>
              <a:rPr lang="he-IL" dirty="0" err="1"/>
              <a:t>אתקוש</a:t>
            </a:r>
            <a:r>
              <a:rPr lang="he-IL" dirty="0"/>
              <a:t> להדדי, זו </a:t>
            </a:r>
            <a:r>
              <a:rPr lang="he-IL" dirty="0" err="1"/>
              <a:t>לאיסורא</a:t>
            </a:r>
            <a:r>
              <a:rPr lang="he-IL" dirty="0"/>
              <a:t> וזו </a:t>
            </a:r>
            <a:r>
              <a:rPr lang="he-IL" dirty="0" err="1"/>
              <a:t>להיתירא</a:t>
            </a:r>
            <a:r>
              <a:rPr lang="he-IL" dirty="0"/>
              <a:t>:</a:t>
            </a:r>
          </a:p>
          <a:p>
            <a:r>
              <a:rPr lang="he-IL" dirty="0"/>
              <a:t>מה </a:t>
            </a:r>
            <a:r>
              <a:rPr lang="he-IL" dirty="0" err="1"/>
              <a:t>היתירא</a:t>
            </a:r>
            <a:r>
              <a:rPr lang="he-IL" dirty="0"/>
              <a:t> - שאינה מצויה, לא חילק בין שיש בה סימן </a:t>
            </a:r>
            <a:r>
              <a:rPr lang="he-IL" dirty="0" err="1"/>
              <a:t>לשאין</a:t>
            </a:r>
            <a:r>
              <a:rPr lang="he-IL" dirty="0"/>
              <a:t> בה סימן: </a:t>
            </a:r>
            <a:br>
              <a:rPr lang="en-US" dirty="0"/>
            </a:br>
            <a:r>
              <a:rPr lang="he-IL" dirty="0"/>
              <a:t>אף </a:t>
            </a:r>
            <a:r>
              <a:rPr lang="he-IL" dirty="0" err="1"/>
              <a:t>איסורא</a:t>
            </a:r>
            <a:r>
              <a:rPr lang="he-IL" dirty="0"/>
              <a:t> - </a:t>
            </a:r>
            <a:r>
              <a:rPr lang="he-IL" dirty="0" err="1"/>
              <a:t>דמצויה</a:t>
            </a:r>
            <a:r>
              <a:rPr lang="he-IL" dirty="0"/>
              <a:t> אצל כל אדם, לא חילק בין אין סימן </a:t>
            </a:r>
            <a:r>
              <a:rPr lang="he-IL" dirty="0" err="1"/>
              <a:t>דכי</a:t>
            </a:r>
            <a:r>
              <a:rPr lang="he-IL" dirty="0"/>
              <a:t> ידע - </a:t>
            </a:r>
            <a:r>
              <a:rPr lang="he-IL" dirty="0" err="1"/>
              <a:t>מיאש</a:t>
            </a:r>
            <a:r>
              <a:rPr lang="he-IL" dirty="0"/>
              <a:t> ליש סימן </a:t>
            </a:r>
            <a:r>
              <a:rPr lang="he-IL" dirty="0" err="1"/>
              <a:t>דלכי</a:t>
            </a:r>
            <a:r>
              <a:rPr lang="he-IL" dirty="0"/>
              <a:t> ידע - לא </a:t>
            </a:r>
            <a:r>
              <a:rPr lang="he-IL" dirty="0" err="1"/>
              <a:t>מיאש</a:t>
            </a:r>
            <a:r>
              <a:rPr lang="he-IL" dirty="0"/>
              <a:t>, וכי היכי דיש סימן </a:t>
            </a:r>
            <a:r>
              <a:rPr lang="he-IL" dirty="0" err="1"/>
              <a:t>אסירא</a:t>
            </a:r>
            <a:r>
              <a:rPr lang="he-IL" dirty="0"/>
              <a:t>, כי אין סימן נמי </a:t>
            </a:r>
            <a:r>
              <a:rPr lang="he-IL" dirty="0" err="1"/>
              <a:t>אסירא</a:t>
            </a:r>
            <a:r>
              <a:rPr lang="he-IL" dirty="0"/>
              <a:t> </a:t>
            </a:r>
            <a:r>
              <a:rPr lang="he-IL" dirty="0" err="1"/>
              <a:t>היכא</a:t>
            </a:r>
            <a:r>
              <a:rPr lang="he-IL" dirty="0"/>
              <a:t> </a:t>
            </a:r>
            <a:r>
              <a:rPr lang="he-IL" dirty="0" err="1"/>
              <a:t>דאיכא</a:t>
            </a:r>
            <a:r>
              <a:rPr lang="he-IL" dirty="0"/>
              <a:t> </a:t>
            </a:r>
            <a:r>
              <a:rPr lang="he-IL" dirty="0" err="1"/>
              <a:t>למימר</a:t>
            </a:r>
            <a:r>
              <a:rPr lang="he-IL" dirty="0"/>
              <a:t> לא ידע </a:t>
            </a:r>
            <a:r>
              <a:rPr lang="he-IL" dirty="0" err="1"/>
              <a:t>דנפלה</a:t>
            </a:r>
            <a:r>
              <a:rPr lang="he-IL" dirty="0"/>
              <a:t> קודם שבאת ליד זה:</a:t>
            </a:r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DBB07ECF-7950-B79F-7A90-C52BADFD1C33}"/>
              </a:ext>
            </a:extLst>
          </p:cNvPr>
          <p:cNvSpPr txBox="1"/>
          <p:nvPr/>
        </p:nvSpPr>
        <p:spPr>
          <a:xfrm>
            <a:off x="-7378" y="2380148"/>
            <a:ext cx="3032395" cy="8887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just">
              <a:lnSpc>
                <a:spcPct val="150000"/>
              </a:lnSpc>
              <a:defRPr>
                <a:latin typeface="Guttman Rashi" panose="02010401010101010101" pitchFamily="2" charset="-79"/>
                <a:cs typeface="Guttman Rashi" panose="02010401010101010101" pitchFamily="2" charset="-79"/>
              </a:defRPr>
            </a:lvl1pPr>
          </a:lstStyle>
          <a:p>
            <a:pPr algn="r"/>
            <a:r>
              <a:rPr lang="he-IL" dirty="0"/>
              <a:t>ממנו - קרא </a:t>
            </a:r>
            <a:r>
              <a:rPr lang="he-IL" dirty="0" err="1"/>
              <a:t>יתירא</a:t>
            </a:r>
            <a:r>
              <a:rPr lang="he-IL" dirty="0"/>
              <a:t> הוא </a:t>
            </a:r>
            <a:r>
              <a:rPr lang="he-IL" dirty="0" err="1"/>
              <a:t>לאשמועינן</a:t>
            </a:r>
            <a:r>
              <a:rPr lang="he-IL" dirty="0"/>
              <a:t> שאינו אבוד אלא הימנו:</a:t>
            </a:r>
          </a:p>
        </p:txBody>
      </p:sp>
      <p:sp>
        <p:nvSpPr>
          <p:cNvPr id="18" name="מלבן: פינות מעוגלות 17">
            <a:extLst>
              <a:ext uri="{FF2B5EF4-FFF2-40B4-BE49-F238E27FC236}">
                <a16:creationId xmlns:a16="http://schemas.microsoft.com/office/drawing/2014/main" id="{6AFC4D5D-A7E4-467E-4DD0-8033726DB086}"/>
              </a:ext>
            </a:extLst>
          </p:cNvPr>
          <p:cNvSpPr/>
          <p:nvPr/>
        </p:nvSpPr>
        <p:spPr>
          <a:xfrm>
            <a:off x="3986936" y="1462331"/>
            <a:ext cx="398252" cy="26814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400"/>
          </a:p>
        </p:txBody>
      </p:sp>
      <p:pic>
        <p:nvPicPr>
          <p:cNvPr id="20" name="תמונה 19" descr="תמונה שמכילה בחוץ, מים, שמיים, ענן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1BFFAEF4-F041-3DCD-B9A6-59A5B46AEB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79" y="-2"/>
            <a:ext cx="2380149" cy="2380149"/>
          </a:xfrm>
          <a:prstGeom prst="rect">
            <a:avLst/>
          </a:prstGeom>
        </p:spPr>
      </p:pic>
      <p:sp>
        <p:nvSpPr>
          <p:cNvPr id="21" name="תיבת טקסט 20">
            <a:extLst>
              <a:ext uri="{FF2B5EF4-FFF2-40B4-BE49-F238E27FC236}">
                <a16:creationId xmlns:a16="http://schemas.microsoft.com/office/drawing/2014/main" id="{15B5573C-A5C0-6F33-8C66-1356237D563F}"/>
              </a:ext>
            </a:extLst>
          </p:cNvPr>
          <p:cNvSpPr txBox="1"/>
          <p:nvPr/>
        </p:nvSpPr>
        <p:spPr>
          <a:xfrm>
            <a:off x="9271819" y="6337515"/>
            <a:ext cx="2536722" cy="369332"/>
          </a:xfrm>
          <a:prstGeom prst="rect">
            <a:avLst/>
          </a:prstGeom>
          <a:gradFill flip="none" rotWithShape="1">
            <a:gsLst>
              <a:gs pos="0">
                <a:srgbClr val="FF66FF">
                  <a:tint val="66000"/>
                  <a:satMod val="160000"/>
                </a:srgbClr>
              </a:gs>
              <a:gs pos="50000">
                <a:srgbClr val="FF66FF">
                  <a:tint val="44500"/>
                  <a:satMod val="160000"/>
                </a:srgbClr>
              </a:gs>
              <a:gs pos="100000">
                <a:srgbClr val="FF66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b="1" dirty="0" err="1"/>
              <a:t>אביי</a:t>
            </a:r>
            <a:r>
              <a:rPr lang="he-IL" dirty="0"/>
              <a:t> אמר לא הוי </a:t>
            </a:r>
            <a:r>
              <a:rPr lang="he-IL" dirty="0" err="1"/>
              <a:t>יאוש</a:t>
            </a:r>
            <a:r>
              <a:rPr lang="he-IL" dirty="0"/>
              <a:t> </a:t>
            </a: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6075391B-E230-D280-A104-7ADDF82B9E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1819" y="5723269"/>
            <a:ext cx="269927" cy="565355"/>
          </a:xfrm>
          <a:prstGeom prst="rect">
            <a:avLst/>
          </a:prstGeom>
        </p:spPr>
      </p:pic>
      <p:pic>
        <p:nvPicPr>
          <p:cNvPr id="23" name="תמונה 22">
            <a:extLst>
              <a:ext uri="{FF2B5EF4-FFF2-40B4-BE49-F238E27FC236}">
                <a16:creationId xmlns:a16="http://schemas.microsoft.com/office/drawing/2014/main" id="{DF5D9A42-31BB-5456-35D9-33B7FE4F8C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2605" y="5723269"/>
            <a:ext cx="269927" cy="565355"/>
          </a:xfrm>
          <a:prstGeom prst="rect">
            <a:avLst/>
          </a:prstGeom>
        </p:spPr>
      </p:pic>
      <p:pic>
        <p:nvPicPr>
          <p:cNvPr id="25" name="תמונה 24">
            <a:extLst>
              <a:ext uri="{FF2B5EF4-FFF2-40B4-BE49-F238E27FC236}">
                <a16:creationId xmlns:a16="http://schemas.microsoft.com/office/drawing/2014/main" id="{89747AD7-690C-779D-D561-22E51DDD6C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2144" y="5723268"/>
            <a:ext cx="269927" cy="565355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A8397A40-3F62-FC6C-37AD-606420C6A2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2930" y="5723267"/>
            <a:ext cx="269927" cy="56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546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7" grpId="0" animBg="1"/>
      <p:bldP spid="1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06E51-CF19-F8CA-971D-F2571EDE1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F83C880E-74C3-164D-9844-F93358F9A35F}"/>
              </a:ext>
            </a:extLst>
          </p:cNvPr>
          <p:cNvSpPr txBox="1"/>
          <p:nvPr/>
        </p:nvSpPr>
        <p:spPr>
          <a:xfrm>
            <a:off x="10198508" y="35147"/>
            <a:ext cx="1843547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sz="1800" dirty="0"/>
              <a:t>פירות </a:t>
            </a:r>
            <a:r>
              <a:rPr lang="he-IL" sz="1800" dirty="0" err="1"/>
              <a:t>מפוזרין</a:t>
            </a:r>
            <a:r>
              <a:rPr lang="he-IL" sz="1800" dirty="0"/>
              <a:t> 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4E4D03D6-C5CD-2085-BD60-A4A1DE850E4A}"/>
              </a:ext>
            </a:extLst>
          </p:cNvPr>
          <p:cNvSpPr txBox="1"/>
          <p:nvPr/>
        </p:nvSpPr>
        <p:spPr>
          <a:xfrm>
            <a:off x="9006348" y="443807"/>
            <a:ext cx="3035707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pPr algn="r"/>
            <a:r>
              <a:rPr lang="he-IL" sz="1800" dirty="0"/>
              <a:t>מעות מפוזרות הרי אלו שלו 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BA175484-0BA8-0907-4CE9-6E1D7CCCEF8C}"/>
              </a:ext>
            </a:extLst>
          </p:cNvPr>
          <p:cNvSpPr txBox="1"/>
          <p:nvPr/>
        </p:nvSpPr>
        <p:spPr>
          <a:xfrm>
            <a:off x="8023121" y="863561"/>
            <a:ext cx="4018933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sz="1800" dirty="0"/>
              <a:t>עיגולי </a:t>
            </a:r>
            <a:r>
              <a:rPr lang="he-IL" sz="1800" dirty="0" err="1"/>
              <a:t>דבילה</a:t>
            </a:r>
            <a:r>
              <a:rPr lang="he-IL" sz="1800" dirty="0"/>
              <a:t> וככרות של נחתום – הרי אלו שלו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2F421510-1EA2-28CA-6CEA-1AE9F1ED6F9F}"/>
              </a:ext>
            </a:extLst>
          </p:cNvPr>
          <p:cNvSpPr txBox="1"/>
          <p:nvPr/>
        </p:nvSpPr>
        <p:spPr>
          <a:xfrm>
            <a:off x="9006348" y="1283315"/>
            <a:ext cx="3035706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pPr algn="r"/>
            <a:r>
              <a:rPr lang="he-IL" sz="1800" dirty="0"/>
              <a:t>ולשונות של ארגמן הרי אלו שלו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1A8FE7DB-78B5-5D25-BF5A-0EC3A517EE3C}"/>
              </a:ext>
            </a:extLst>
          </p:cNvPr>
          <p:cNvSpPr txBox="1"/>
          <p:nvPr/>
        </p:nvSpPr>
        <p:spPr>
          <a:xfrm>
            <a:off x="6794090" y="1809563"/>
            <a:ext cx="5247964" cy="8802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he-IL" sz="1800" dirty="0"/>
              <a:t>המוצא מעות בבתי כנסיות ובבתי מדרשות ובכל מקום שהרבים </a:t>
            </a:r>
            <a:r>
              <a:rPr lang="he-IL" sz="1800" dirty="0" err="1"/>
              <a:t>מצויין</a:t>
            </a:r>
            <a:r>
              <a:rPr lang="he-IL" sz="1800" dirty="0"/>
              <a:t> שם, </a:t>
            </a:r>
            <a:r>
              <a:rPr lang="he-IL" sz="1800" b="1" dirty="0"/>
              <a:t>הרי אלו שלו </a:t>
            </a:r>
            <a:r>
              <a:rPr lang="he-IL" sz="1800" dirty="0"/>
              <a:t>– מפני שהבעלים </a:t>
            </a:r>
            <a:r>
              <a:rPr lang="he-IL" sz="1800" dirty="0" err="1"/>
              <a:t>מתיאשין</a:t>
            </a:r>
            <a:r>
              <a:rPr lang="he-IL" sz="1800" dirty="0"/>
              <a:t> מהן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8936CB30-E976-5386-EA0E-F96DF8B763FB}"/>
              </a:ext>
            </a:extLst>
          </p:cNvPr>
          <p:cNvSpPr txBox="1"/>
          <p:nvPr/>
        </p:nvSpPr>
        <p:spPr>
          <a:xfrm>
            <a:off x="8305794" y="2748400"/>
            <a:ext cx="3736260" cy="7417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pPr algn="r"/>
            <a:r>
              <a:rPr lang="he-IL" sz="1800" dirty="0"/>
              <a:t>מאימתי כל אדם מותרים בלֶקֶט? </a:t>
            </a:r>
          </a:p>
          <a:p>
            <a:pPr algn="r">
              <a:lnSpc>
                <a:spcPct val="150000"/>
              </a:lnSpc>
            </a:pPr>
            <a:r>
              <a:rPr lang="he-IL" sz="1800" dirty="0" err="1"/>
              <a:t>משילכו</a:t>
            </a:r>
            <a:r>
              <a:rPr lang="he-IL" sz="1800" dirty="0"/>
              <a:t> בה </a:t>
            </a:r>
            <a:r>
              <a:rPr lang="he-IL" sz="1800" b="1" dirty="0"/>
              <a:t>הנמושות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6C9EDAAB-78EE-AA26-D289-B443370787E3}"/>
              </a:ext>
            </a:extLst>
          </p:cNvPr>
          <p:cNvSpPr txBox="1"/>
          <p:nvPr/>
        </p:nvSpPr>
        <p:spPr>
          <a:xfrm>
            <a:off x="149944" y="197279"/>
            <a:ext cx="4353230" cy="880241"/>
          </a:xfrm>
          <a:prstGeom prst="rect">
            <a:avLst/>
          </a:prstGeom>
          <a:solidFill>
            <a:srgbClr val="FCA17D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pPr>
              <a:lnSpc>
                <a:spcPct val="150000"/>
              </a:lnSpc>
            </a:pPr>
            <a:r>
              <a:rPr lang="he-IL" sz="1800" b="1" dirty="0" err="1"/>
              <a:t>קציעות</a:t>
            </a:r>
            <a:r>
              <a:rPr lang="he-IL" sz="1800" dirty="0"/>
              <a:t> בדרך, ואפילו בצד שדה </a:t>
            </a:r>
            <a:r>
              <a:rPr lang="he-IL" sz="1800" dirty="0" err="1"/>
              <a:t>קציעות</a:t>
            </a:r>
            <a:r>
              <a:rPr lang="he-IL" sz="1800" dirty="0"/>
              <a:t>, </a:t>
            </a:r>
          </a:p>
          <a:p>
            <a:pPr>
              <a:lnSpc>
                <a:spcPct val="150000"/>
              </a:lnSpc>
            </a:pPr>
            <a:r>
              <a:rPr lang="he-IL" sz="1800" dirty="0"/>
              <a:t>וכן </a:t>
            </a:r>
            <a:r>
              <a:rPr lang="he-IL" sz="1800" b="1" dirty="0"/>
              <a:t>תאנה</a:t>
            </a:r>
            <a:r>
              <a:rPr lang="he-IL" sz="1800" dirty="0"/>
              <a:t> הנוטה לדרך, ומצא תאנים תחתיה 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430B2BCB-9E61-8AF2-2317-58E2D273FAFF}"/>
              </a:ext>
            </a:extLst>
          </p:cNvPr>
          <p:cNvSpPr txBox="1"/>
          <p:nvPr/>
        </p:nvSpPr>
        <p:spPr>
          <a:xfrm>
            <a:off x="9006348" y="3785901"/>
            <a:ext cx="3035706" cy="15313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pPr>
              <a:lnSpc>
                <a:spcPct val="150000"/>
              </a:lnSpc>
            </a:pPr>
            <a:r>
              <a:rPr lang="he-IL" sz="1600" b="1" dirty="0"/>
              <a:t>הגנב</a:t>
            </a:r>
            <a:r>
              <a:rPr lang="he-IL" sz="1600" dirty="0"/>
              <a:t> שנטל מזה ונתן לזה </a:t>
            </a:r>
          </a:p>
          <a:p>
            <a:pPr>
              <a:lnSpc>
                <a:spcPct val="150000"/>
              </a:lnSpc>
            </a:pPr>
            <a:r>
              <a:rPr lang="he-IL" sz="1600" dirty="0"/>
              <a:t>וכן </a:t>
            </a:r>
            <a:r>
              <a:rPr lang="he-IL" sz="1600" b="1" dirty="0"/>
              <a:t>גזלן</a:t>
            </a:r>
            <a:r>
              <a:rPr lang="he-IL" sz="1600" dirty="0"/>
              <a:t> שנטל מזה ונתן לזה</a:t>
            </a:r>
          </a:p>
          <a:p>
            <a:pPr>
              <a:lnSpc>
                <a:spcPct val="150000"/>
              </a:lnSpc>
            </a:pPr>
            <a:r>
              <a:rPr lang="he-IL" sz="1600" dirty="0"/>
              <a:t>וכן </a:t>
            </a:r>
            <a:r>
              <a:rPr lang="he-IL" sz="1600" b="1" dirty="0"/>
              <a:t>ירדן</a:t>
            </a:r>
            <a:r>
              <a:rPr lang="he-IL" sz="1600" dirty="0"/>
              <a:t> שנטל מזה ונתן לזה </a:t>
            </a:r>
          </a:p>
          <a:p>
            <a:pPr>
              <a:lnSpc>
                <a:spcPct val="150000"/>
              </a:lnSpc>
            </a:pPr>
            <a:r>
              <a:rPr lang="he-IL" sz="1600" b="1" dirty="0"/>
              <a:t>מה שנטל נטל, ומה שנתן נתן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397CD219-B113-BC7E-6199-6B3B9B3051A9}"/>
              </a:ext>
            </a:extLst>
          </p:cNvPr>
          <p:cNvSpPr txBox="1"/>
          <p:nvPr/>
        </p:nvSpPr>
        <p:spPr>
          <a:xfrm>
            <a:off x="149944" y="1232893"/>
            <a:ext cx="4372893" cy="880241"/>
          </a:xfrm>
          <a:prstGeom prst="rect">
            <a:avLst/>
          </a:prstGeom>
          <a:solidFill>
            <a:srgbClr val="FCA17D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sz="1800" dirty="0"/>
              <a:t>שטף נהר קוריו עציו ואבניו ונתנו בתוך שדה </a:t>
            </a:r>
            <a:r>
              <a:rPr lang="he-IL" sz="1800" dirty="0" err="1"/>
              <a:t>חבירו</a:t>
            </a:r>
            <a:r>
              <a:rPr lang="he-IL" sz="1800" dirty="0"/>
              <a:t> - הרי אלו שלו מפני </a:t>
            </a:r>
            <a:r>
              <a:rPr lang="he-IL" sz="1800" dirty="0" err="1"/>
              <a:t>שנתיאשו</a:t>
            </a:r>
            <a:r>
              <a:rPr lang="he-IL" sz="1800" dirty="0"/>
              <a:t> הבעלים </a:t>
            </a:r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3980CA28-2E09-D590-44BF-2D38C371B1D1}"/>
              </a:ext>
            </a:extLst>
          </p:cNvPr>
          <p:cNvSpPr txBox="1"/>
          <p:nvPr/>
        </p:nvSpPr>
        <p:spPr>
          <a:xfrm>
            <a:off x="7905135" y="5527114"/>
            <a:ext cx="4136919" cy="12957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sz="1800" dirty="0"/>
              <a:t>כיצד אמרו </a:t>
            </a:r>
            <a:r>
              <a:rPr lang="he-IL" sz="1800" b="1" dirty="0"/>
              <a:t>התורם שלא מדעת </a:t>
            </a:r>
            <a:r>
              <a:rPr lang="he-IL" sz="1800" dirty="0"/>
              <a:t>תרומתו תרומה? </a:t>
            </a:r>
          </a:p>
          <a:p>
            <a:r>
              <a:rPr lang="he-IL" sz="1800" dirty="0"/>
              <a:t>אם נמצאו יפות מהן - תרומתו תרומה. </a:t>
            </a:r>
          </a:p>
          <a:p>
            <a:r>
              <a:rPr lang="he-IL" sz="1800" dirty="0"/>
              <a:t>ואם לאו - אין תרומתו תרומה. 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55DC8420-E67F-E29B-DD45-E27EA4C3D68F}"/>
              </a:ext>
            </a:extLst>
          </p:cNvPr>
          <p:cNvSpPr txBox="1"/>
          <p:nvPr/>
        </p:nvSpPr>
        <p:spPr>
          <a:xfrm>
            <a:off x="169606" y="2905660"/>
            <a:ext cx="4353231" cy="880241"/>
          </a:xfrm>
          <a:prstGeom prst="rect">
            <a:avLst/>
          </a:prstGeom>
          <a:solidFill>
            <a:srgbClr val="FCA17D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sz="1800" dirty="0" err="1"/>
              <a:t>עודהו</a:t>
            </a:r>
            <a:r>
              <a:rPr lang="he-IL" sz="1800" dirty="0"/>
              <a:t> הטל עליהן ושמח – הרי זה בכי יותן</a:t>
            </a:r>
          </a:p>
          <a:p>
            <a:r>
              <a:rPr lang="he-IL" sz="1800" dirty="0"/>
              <a:t>נגבו, אף על פי ששמח – אינן בכי יותן</a:t>
            </a:r>
          </a:p>
        </p:txBody>
      </p:sp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BABF76A9-3288-5A07-7A09-BAB880DD589B}"/>
              </a:ext>
            </a:extLst>
          </p:cNvPr>
          <p:cNvSpPr txBox="1"/>
          <p:nvPr/>
        </p:nvSpPr>
        <p:spPr>
          <a:xfrm>
            <a:off x="70427" y="3952340"/>
            <a:ext cx="4432747" cy="2542234"/>
          </a:xfrm>
          <a:prstGeom prst="rect">
            <a:avLst/>
          </a:prstGeom>
          <a:solidFill>
            <a:srgbClr val="FCA17D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 err="1"/>
              <a:t>דאמר</a:t>
            </a:r>
            <a:r>
              <a:rPr lang="he-IL" dirty="0"/>
              <a:t> רבי יוחנן משום רבי ישמעאל בן </a:t>
            </a:r>
            <a:r>
              <a:rPr lang="he-IL" dirty="0" err="1"/>
              <a:t>יהוצדק</a:t>
            </a:r>
            <a:r>
              <a:rPr lang="he-IL" dirty="0"/>
              <a:t>: </a:t>
            </a:r>
          </a:p>
          <a:p>
            <a:r>
              <a:rPr lang="he-IL" dirty="0"/>
              <a:t>מנין </a:t>
            </a:r>
            <a:r>
              <a:rPr lang="he-IL" dirty="0" err="1"/>
              <a:t>לאבידה</a:t>
            </a:r>
            <a:r>
              <a:rPr lang="he-IL" dirty="0"/>
              <a:t> ששטפה נהר שהיא מותרת? </a:t>
            </a:r>
          </a:p>
          <a:p>
            <a:r>
              <a:rPr lang="he-IL" dirty="0" err="1"/>
              <a:t>דכתיב</a:t>
            </a:r>
            <a:r>
              <a:rPr lang="he-IL" dirty="0"/>
              <a:t>: "וכן תעשה לחמורו וכן תעשה לשמלתו וכן תעשה לכל </a:t>
            </a:r>
            <a:r>
              <a:rPr lang="he-IL" dirty="0" err="1"/>
              <a:t>אבידת</a:t>
            </a:r>
            <a:r>
              <a:rPr lang="he-IL" dirty="0"/>
              <a:t> אחיך אשר תאבד ממנו ומצאתה" </a:t>
            </a:r>
          </a:p>
          <a:p>
            <a:r>
              <a:rPr lang="he-IL" dirty="0"/>
              <a:t>מי שאבודה הימנו, ומצויה אצל כל אדם, </a:t>
            </a:r>
          </a:p>
          <a:p>
            <a:r>
              <a:rPr lang="he-IL" dirty="0" err="1"/>
              <a:t>יצאתה</a:t>
            </a:r>
            <a:r>
              <a:rPr lang="he-IL" dirty="0"/>
              <a:t> זו שאבודה ממנו, ואינה מצויה אצל כל אדם </a:t>
            </a:r>
          </a:p>
        </p:txBody>
      </p:sp>
      <p:sp>
        <p:nvSpPr>
          <p:cNvPr id="15" name="אליפסה 14">
            <a:extLst>
              <a:ext uri="{FF2B5EF4-FFF2-40B4-BE49-F238E27FC236}">
                <a16:creationId xmlns:a16="http://schemas.microsoft.com/office/drawing/2014/main" id="{02401E10-F8DB-7F38-FE91-FFD61DDF9A10}"/>
              </a:ext>
            </a:extLst>
          </p:cNvPr>
          <p:cNvSpPr/>
          <p:nvPr/>
        </p:nvSpPr>
        <p:spPr>
          <a:xfrm>
            <a:off x="70427" y="4070724"/>
            <a:ext cx="4452410" cy="254223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073073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789 -0.48311 L 0.23789 -0.48288 C 0.23516 -0.50186 0.22995 -0.51991 0.22982 -0.53913 C 0.22969 -0.55926 0.23073 -0.58125 0.23711 -0.59792 C 0.25117 -0.63473 0.28971 -0.63843 0.30886 -0.64514 C 0.33294 -0.64422 0.35755 -0.64908 0.38138 -0.64237 C 0.39753 -0.63774 0.41276 -0.625 0.42735 -0.61227 C 0.44727 -0.59491 0.46667 -0.57524 0.48464 -0.55209 C 0.5082 -0.52153 0.53268 -0.47454 0.54596 -0.42732 C 0.55274 -0.40325 0.55612 -0.37663 0.5612 -0.35116 C 0.5586 -0.32524 0.56419 -0.29051 0.55326 -0.27246 C 0.47813 -0.14815 0.40195 -0.19954 0.30716 -0.20649 C 0.25235 -0.24329 0.19688 -0.27709 0.14271 -0.3169 C 0.1194 -0.3338 0.12096 -0.32963 0.11849 -0.35116 C 0.12982 -0.3632 0.13971 -0.38125 0.15235 -0.38704 C 0.2056 -0.41274 0.2263 -0.39561 0.27813 -0.37848 C 0.28815 -0.36598 0.29909 -0.35579 0.30807 -0.34121 C 0.31732 -0.32616 0.33451 -0.27153 0.33945 -0.25672 C 0.33998 -0.24144 0.34271 -0.2257 0.34115 -0.21065 C 0.33555 -0.16042 0.32096 -0.13843 0.29271 -0.12176 C 0.19154 -0.06274 0.14935 -0.07963 0.03386 -0.07454 C 0.02643 0.03587 0.04375 0.03865 -0.00247 0.07893 C -0.0069 0.08263 -0.01211 0.08171 -0.01706 0.08287 C -0.03164 0.02199 -0.04114 0.0074 -0.02904 -0.06737 C -0.02799 -0.07408 -0.02213 -0.06065 -0.01862 -0.05741 C -0.01654 -0.02292 -0.01185 0.02986 -0.01536 0.06597 C -0.01719 0.08379 -0.02018 0.09328 -0.02825 0.09884 C -0.02904 0.09953 -0.02995 0.09884 -0.03073 0.09884 L -1.25E-6 -0.00996 L -1.25E-6 -0.00973 " pathEditMode="relative" rAng="0" ptsTypes="AAAAAAAAAAAAAAAAAAAAAAAAAAAAAA">
                                      <p:cBhvr>
                                        <p:cTn id="9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build="allAtOnce" animBg="1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DF1FF-70C8-D2E4-4EBC-8DF27B6D9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784F92CA-AC22-4726-BC40-AC1DB08BF165}"/>
              </a:ext>
            </a:extLst>
          </p:cNvPr>
          <p:cNvSpPr txBox="1"/>
          <p:nvPr/>
        </p:nvSpPr>
        <p:spPr>
          <a:xfrm>
            <a:off x="5535562" y="7680"/>
            <a:ext cx="6430296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defRPr sz="2800" b="1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pPr algn="ctr"/>
            <a:r>
              <a:rPr lang="he-IL" sz="4000" b="0" dirty="0"/>
              <a:t>כי פליגי בדבר </a:t>
            </a:r>
            <a:r>
              <a:rPr lang="he-IL" sz="4000" dirty="0"/>
              <a:t>שאין</a:t>
            </a:r>
            <a:r>
              <a:rPr lang="he-IL" sz="4000" b="0" dirty="0"/>
              <a:t> בו סימן </a:t>
            </a:r>
          </a:p>
        </p:txBody>
      </p:sp>
      <p:pic>
        <p:nvPicPr>
          <p:cNvPr id="37" name="תמונה 36">
            <a:extLst>
              <a:ext uri="{FF2B5EF4-FFF2-40B4-BE49-F238E27FC236}">
                <a16:creationId xmlns:a16="http://schemas.microsoft.com/office/drawing/2014/main" id="{1FBFAB82-3F5E-AD00-558A-EAD073F5B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80"/>
            <a:ext cx="5224194" cy="6912822"/>
          </a:xfrm>
          <a:prstGeom prst="rect">
            <a:avLst/>
          </a:prstGeom>
        </p:spPr>
      </p:pic>
      <p:sp>
        <p:nvSpPr>
          <p:cNvPr id="38" name="אליפסה 37">
            <a:extLst>
              <a:ext uri="{FF2B5EF4-FFF2-40B4-BE49-F238E27FC236}">
                <a16:creationId xmlns:a16="http://schemas.microsoft.com/office/drawing/2014/main" id="{37C6C696-0515-7CF4-DC1B-A321F19C5518}"/>
              </a:ext>
            </a:extLst>
          </p:cNvPr>
          <p:cNvSpPr/>
          <p:nvPr/>
        </p:nvSpPr>
        <p:spPr>
          <a:xfrm>
            <a:off x="2316943" y="3576578"/>
            <a:ext cx="590308" cy="6713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65523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F5A55-6755-C70E-282A-A3777D76A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534BEC3B-FCE4-4028-EA04-0A3D459B8880}"/>
              </a:ext>
            </a:extLst>
          </p:cNvPr>
          <p:cNvSpPr txBox="1"/>
          <p:nvPr/>
        </p:nvSpPr>
        <p:spPr>
          <a:xfrm>
            <a:off x="2242346" y="459775"/>
            <a:ext cx="7707308" cy="3132461"/>
          </a:xfrm>
          <a:prstGeom prst="rect">
            <a:avLst/>
          </a:prstGeom>
          <a:solidFill>
            <a:srgbClr val="F0FDC5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sz="6000" dirty="0"/>
              <a:t>והלכתא כוותיה </a:t>
            </a:r>
            <a:r>
              <a:rPr lang="he-IL" sz="6000" dirty="0" err="1"/>
              <a:t>דאביי</a:t>
            </a:r>
            <a:r>
              <a:rPr lang="he-IL" sz="6000" dirty="0"/>
              <a:t>, ב: </a:t>
            </a:r>
          </a:p>
          <a:p>
            <a:pPr algn="ctr"/>
            <a:r>
              <a:rPr lang="he-IL" sz="8000" dirty="0" err="1"/>
              <a:t>יע"ל</a:t>
            </a:r>
            <a:r>
              <a:rPr lang="he-IL" sz="8000" dirty="0"/>
              <a:t> </a:t>
            </a:r>
            <a:r>
              <a:rPr lang="he-IL" sz="8000" dirty="0" err="1"/>
              <a:t>קג"ם</a:t>
            </a:r>
            <a:r>
              <a:rPr lang="he-IL" sz="8000" dirty="0"/>
              <a:t> 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6725EACB-1E3A-FA80-C590-68A32D775F8B}"/>
              </a:ext>
            </a:extLst>
          </p:cNvPr>
          <p:cNvSpPr txBox="1"/>
          <p:nvPr/>
        </p:nvSpPr>
        <p:spPr>
          <a:xfrm>
            <a:off x="9271819" y="6337515"/>
            <a:ext cx="2536722" cy="369332"/>
          </a:xfrm>
          <a:prstGeom prst="rect">
            <a:avLst/>
          </a:prstGeom>
          <a:gradFill flip="none" rotWithShape="1">
            <a:gsLst>
              <a:gs pos="0">
                <a:srgbClr val="FF66FF">
                  <a:tint val="66000"/>
                  <a:satMod val="160000"/>
                </a:srgbClr>
              </a:gs>
              <a:gs pos="50000">
                <a:srgbClr val="FF66FF">
                  <a:tint val="44500"/>
                  <a:satMod val="160000"/>
                </a:srgbClr>
              </a:gs>
              <a:gs pos="100000">
                <a:srgbClr val="FF66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b="1" dirty="0" err="1"/>
              <a:t>אביי</a:t>
            </a:r>
            <a:r>
              <a:rPr lang="he-IL" dirty="0"/>
              <a:t> אמר לא הוי </a:t>
            </a:r>
            <a:r>
              <a:rPr lang="he-IL" dirty="0" err="1"/>
              <a:t>יאוש</a:t>
            </a:r>
            <a:r>
              <a:rPr lang="he-IL" dirty="0"/>
              <a:t> 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6CB02949-B9AE-DDDC-DE86-A99F7FC22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819" y="5723269"/>
            <a:ext cx="269927" cy="565355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386DA6D5-CCE8-D313-2C9B-576168004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2605" y="5723269"/>
            <a:ext cx="269927" cy="565355"/>
          </a:xfrm>
          <a:prstGeom prst="rect">
            <a:avLst/>
          </a:prstGeom>
        </p:spPr>
      </p:pic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42379F2E-FAEB-2BD6-FFDB-671BC40C42DD}"/>
              </a:ext>
            </a:extLst>
          </p:cNvPr>
          <p:cNvSpPr txBox="1"/>
          <p:nvPr/>
        </p:nvSpPr>
        <p:spPr>
          <a:xfrm>
            <a:off x="1455174" y="6330439"/>
            <a:ext cx="2438400" cy="36933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lumOff val="50000"/>
                  <a:tint val="66000"/>
                  <a:satMod val="160000"/>
                </a:schemeClr>
              </a:gs>
              <a:gs pos="50000">
                <a:schemeClr val="tx2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2">
                  <a:lumMod val="50000"/>
                  <a:lumOff val="5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he-IL" b="1" dirty="0">
                <a:latin typeface="Assistant" panose="00000500000000000000" pitchFamily="2" charset="-79"/>
                <a:cs typeface="Assistant" panose="00000500000000000000" pitchFamily="2" charset="-79"/>
              </a:rPr>
              <a:t>ורבא</a:t>
            </a:r>
            <a:r>
              <a:rPr lang="he-IL" dirty="0">
                <a:latin typeface="Assistant" panose="00000500000000000000" pitchFamily="2" charset="-79"/>
                <a:cs typeface="Assistant" panose="00000500000000000000" pitchFamily="2" charset="-79"/>
              </a:rPr>
              <a:t> אמר הוי </a:t>
            </a:r>
            <a:r>
              <a:rPr lang="he-IL" dirty="0" err="1">
                <a:latin typeface="Assistant" panose="00000500000000000000" pitchFamily="2" charset="-79"/>
                <a:cs typeface="Assistant" panose="00000500000000000000" pitchFamily="2" charset="-79"/>
              </a:rPr>
              <a:t>יאוש</a:t>
            </a:r>
            <a:r>
              <a:rPr lang="he-IL" dirty="0">
                <a:latin typeface="Assistant" panose="00000500000000000000" pitchFamily="2" charset="-79"/>
                <a:cs typeface="Assistant" panose="00000500000000000000" pitchFamily="2" charset="-79"/>
              </a:rPr>
              <a:t> </a:t>
            </a:r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618067C4-06D0-F578-3DBF-C2F904CF0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215" y="5758129"/>
            <a:ext cx="269927" cy="565355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300A6251-8D54-CA26-EB2E-6F612A375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174" y="5765084"/>
            <a:ext cx="269927" cy="565355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539399AC-793B-238A-D3BA-0A0E0599B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760" y="5758130"/>
            <a:ext cx="269927" cy="565355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ED224630-B586-DED0-56DD-AFD1DCD64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010" y="5765083"/>
            <a:ext cx="269927" cy="565355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2CA5BFEE-0C7B-A1C9-F96E-497E45535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940" y="5758129"/>
            <a:ext cx="269927" cy="565355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E170E910-8730-C4CF-EDF6-77473ABE5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5465" y="5758129"/>
            <a:ext cx="269927" cy="565355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7DC35EEB-3A10-718B-FD2B-6153208F4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5920" y="5758129"/>
            <a:ext cx="269927" cy="565355"/>
          </a:xfrm>
          <a:prstGeom prst="rect">
            <a:avLst/>
          </a:prstGeom>
        </p:spPr>
      </p:pic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0861D6AB-79B1-0216-7EF9-8BCD97709B3B}"/>
              </a:ext>
            </a:extLst>
          </p:cNvPr>
          <p:cNvSpPr txBox="1"/>
          <p:nvPr/>
        </p:nvSpPr>
        <p:spPr>
          <a:xfrm>
            <a:off x="98323" y="3822719"/>
            <a:ext cx="11710218" cy="8887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just">
              <a:lnSpc>
                <a:spcPct val="150000"/>
              </a:lnSpc>
              <a:defRPr>
                <a:latin typeface="Guttman Rashi" panose="02010401010101010101" pitchFamily="2" charset="-79"/>
                <a:cs typeface="Guttman Rashi" panose="02010401010101010101" pitchFamily="2" charset="-79"/>
              </a:defRPr>
            </a:lvl1pPr>
          </a:lstStyle>
          <a:p>
            <a:r>
              <a:rPr lang="he-IL" dirty="0" err="1"/>
              <a:t>יע"ל</a:t>
            </a:r>
            <a:r>
              <a:rPr lang="he-IL" dirty="0"/>
              <a:t> </a:t>
            </a:r>
            <a:r>
              <a:rPr lang="he-IL" dirty="0" err="1"/>
              <a:t>קג"ם</a:t>
            </a:r>
            <a:r>
              <a:rPr lang="he-IL" dirty="0"/>
              <a:t> - סימני הלכות הן </a:t>
            </a:r>
            <a:r>
              <a:rPr lang="he-IL" dirty="0" err="1"/>
              <a:t>יאוש</a:t>
            </a:r>
            <a:r>
              <a:rPr lang="he-IL" dirty="0"/>
              <a:t> שלא מדעת </a:t>
            </a:r>
            <a:r>
              <a:rPr lang="he-IL" dirty="0" err="1"/>
              <a:t>דהכא</a:t>
            </a:r>
            <a:r>
              <a:rPr lang="he-IL" dirty="0"/>
              <a:t>, עד זומם למפרע הוא נפסל בסנהדרין (</a:t>
            </a:r>
            <a:r>
              <a:rPr lang="he-IL" dirty="0" err="1"/>
              <a:t>כז</a:t>
            </a:r>
            <a:r>
              <a:rPr lang="he-IL" dirty="0"/>
              <a:t>, א), לחי העומד מאיליו בעירובין (טו, א), </a:t>
            </a:r>
            <a:r>
              <a:rPr lang="he-IL" dirty="0" err="1"/>
              <a:t>קדושין</a:t>
            </a:r>
            <a:r>
              <a:rPr lang="he-IL" dirty="0"/>
              <a:t> שלא נמסרו לביאה </a:t>
            </a:r>
            <a:r>
              <a:rPr lang="he-IL" dirty="0" err="1"/>
              <a:t>בקדושין</a:t>
            </a:r>
            <a:r>
              <a:rPr lang="he-IL" dirty="0"/>
              <a:t> (נא, א), גלוי </a:t>
            </a:r>
            <a:r>
              <a:rPr lang="he-IL" dirty="0" err="1"/>
              <a:t>דעתא</a:t>
            </a:r>
            <a:r>
              <a:rPr lang="he-IL" dirty="0"/>
              <a:t> </a:t>
            </a:r>
            <a:r>
              <a:rPr lang="he-IL" dirty="0" err="1"/>
              <a:t>בגיטא</a:t>
            </a:r>
            <a:r>
              <a:rPr lang="he-IL" dirty="0"/>
              <a:t> </a:t>
            </a:r>
            <a:r>
              <a:rPr lang="he-IL" dirty="0" err="1"/>
              <a:t>בגיטין</a:t>
            </a:r>
            <a:r>
              <a:rPr lang="he-IL" dirty="0"/>
              <a:t> (לד, א), מומר אוכל נבילות להכעיס פסול </a:t>
            </a:r>
            <a:r>
              <a:rPr lang="he-IL" dirty="0" err="1"/>
              <a:t>לענין</a:t>
            </a:r>
            <a:r>
              <a:rPr lang="he-IL" dirty="0"/>
              <a:t> עדות בסנהדרין (</a:t>
            </a:r>
            <a:r>
              <a:rPr lang="he-IL" dirty="0" err="1"/>
              <a:t>כז</a:t>
            </a:r>
            <a:r>
              <a:rPr lang="he-IL" dirty="0"/>
              <a:t>, א):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C61D3AE8-67EF-CE47-A035-61BB7C821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2144" y="5723268"/>
            <a:ext cx="269927" cy="565355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3BA7DC5E-FB99-511B-81F4-358AAFA82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2930" y="5723267"/>
            <a:ext cx="269927" cy="56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72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2B425B-44EB-B859-0050-B9FB3578E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680EFB9C-6DF5-72A5-0E21-EFB44C9673E6}"/>
              </a:ext>
            </a:extLst>
          </p:cNvPr>
          <p:cNvSpPr txBox="1"/>
          <p:nvPr/>
        </p:nvSpPr>
        <p:spPr>
          <a:xfrm>
            <a:off x="6312309" y="805377"/>
            <a:ext cx="5230761" cy="16968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sz="2400" dirty="0"/>
              <a:t>אמר ליה רב אחא בריה </a:t>
            </a:r>
            <a:r>
              <a:rPr lang="he-IL" sz="2400" dirty="0" err="1"/>
              <a:t>דרבא</a:t>
            </a:r>
            <a:r>
              <a:rPr lang="he-IL" sz="2400" dirty="0"/>
              <a:t> לרב אשי: </a:t>
            </a:r>
          </a:p>
          <a:p>
            <a:r>
              <a:rPr lang="he-IL" sz="2400" dirty="0"/>
              <a:t>וכי מאחר </a:t>
            </a:r>
            <a:r>
              <a:rPr lang="he-IL" sz="2400" dirty="0" err="1"/>
              <a:t>דאיתותב</a:t>
            </a:r>
            <a:r>
              <a:rPr lang="he-IL" sz="2400" dirty="0"/>
              <a:t> רבא, </a:t>
            </a:r>
          </a:p>
          <a:p>
            <a:r>
              <a:rPr lang="he-IL" sz="2400" dirty="0"/>
              <a:t>הני תמרי </a:t>
            </a:r>
            <a:r>
              <a:rPr lang="he-IL" sz="2400" dirty="0" err="1"/>
              <a:t>דזיקא</a:t>
            </a:r>
            <a:r>
              <a:rPr lang="he-IL" sz="2400" dirty="0"/>
              <a:t> היכי </a:t>
            </a:r>
            <a:r>
              <a:rPr lang="he-IL" sz="2400" dirty="0" err="1"/>
              <a:t>אכלינן</a:t>
            </a:r>
            <a:r>
              <a:rPr lang="he-IL" sz="2400" dirty="0"/>
              <a:t> להו?!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53E37BA2-1222-514D-88F0-D5B578D65483}"/>
              </a:ext>
            </a:extLst>
          </p:cNvPr>
          <p:cNvSpPr txBox="1"/>
          <p:nvPr/>
        </p:nvSpPr>
        <p:spPr>
          <a:xfrm>
            <a:off x="963561" y="805377"/>
            <a:ext cx="4729315" cy="1696875"/>
          </a:xfrm>
          <a:prstGeom prst="rect">
            <a:avLst/>
          </a:prstGeom>
          <a:solidFill>
            <a:srgbClr val="F0FDC5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אמר ליה: </a:t>
            </a:r>
          </a:p>
          <a:p>
            <a:r>
              <a:rPr lang="he-IL" dirty="0"/>
              <a:t>כיון </a:t>
            </a:r>
            <a:r>
              <a:rPr lang="he-IL" dirty="0" err="1"/>
              <a:t>דאיכא</a:t>
            </a:r>
            <a:r>
              <a:rPr lang="he-IL" dirty="0"/>
              <a:t> שקצים ורמשים </a:t>
            </a:r>
            <a:r>
              <a:rPr lang="he-IL" dirty="0" err="1"/>
              <a:t>דקא</a:t>
            </a:r>
            <a:r>
              <a:rPr lang="he-IL" dirty="0"/>
              <a:t> אכלי להו, </a:t>
            </a:r>
          </a:p>
          <a:p>
            <a:r>
              <a:rPr lang="he-IL" dirty="0"/>
              <a:t>מעיקרא </a:t>
            </a:r>
            <a:r>
              <a:rPr lang="he-IL" dirty="0" err="1"/>
              <a:t>יאושי</a:t>
            </a:r>
            <a:r>
              <a:rPr lang="he-IL" dirty="0"/>
              <a:t> </a:t>
            </a:r>
            <a:r>
              <a:rPr lang="he-IL" dirty="0" err="1"/>
              <a:t>מיאש</a:t>
            </a:r>
            <a:r>
              <a:rPr lang="he-IL" dirty="0"/>
              <a:t> </a:t>
            </a:r>
            <a:r>
              <a:rPr lang="he-IL" dirty="0" err="1"/>
              <a:t>מנייהו</a:t>
            </a:r>
            <a:r>
              <a:rPr lang="he-IL" dirty="0"/>
              <a:t> </a:t>
            </a:r>
          </a:p>
        </p:txBody>
      </p:sp>
      <p:pic>
        <p:nvPicPr>
          <p:cNvPr id="14" name="תמונה 13">
            <a:extLst>
              <a:ext uri="{FF2B5EF4-FFF2-40B4-BE49-F238E27FC236}">
                <a16:creationId xmlns:a16="http://schemas.microsoft.com/office/drawing/2014/main" id="{381EF4EA-5FD3-A3CE-ED71-CA4059341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V="1">
            <a:off x="2934929" y="2589310"/>
            <a:ext cx="6322142" cy="850783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7A002150-E247-9CA3-B9D4-5FE4609B6746}"/>
              </a:ext>
            </a:extLst>
          </p:cNvPr>
          <p:cNvSpPr txBox="1"/>
          <p:nvPr/>
        </p:nvSpPr>
        <p:spPr>
          <a:xfrm>
            <a:off x="6312309" y="3429000"/>
            <a:ext cx="5663379" cy="33816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just">
              <a:lnSpc>
                <a:spcPct val="150000"/>
              </a:lnSpc>
              <a:defRPr>
                <a:latin typeface="Guttman Rashi" panose="02010401010101010101" pitchFamily="2" charset="-79"/>
                <a:cs typeface="Guttman Rashi" panose="02010401010101010101" pitchFamily="2" charset="-79"/>
              </a:defRPr>
            </a:lvl1pPr>
          </a:lstStyle>
          <a:p>
            <a:r>
              <a:rPr lang="he-IL" dirty="0"/>
              <a:t>הני תמרי </a:t>
            </a:r>
            <a:r>
              <a:rPr lang="he-IL" dirty="0" err="1"/>
              <a:t>דזיקא</a:t>
            </a:r>
            <a:r>
              <a:rPr lang="he-IL" dirty="0"/>
              <a:t> - שהרוח משיר:</a:t>
            </a:r>
          </a:p>
          <a:p>
            <a:r>
              <a:rPr lang="he-IL" dirty="0"/>
              <a:t>היכי </a:t>
            </a:r>
            <a:r>
              <a:rPr lang="he-IL" dirty="0" err="1"/>
              <a:t>אכלינן</a:t>
            </a:r>
            <a:r>
              <a:rPr lang="he-IL" dirty="0"/>
              <a:t> להו - הא לא </a:t>
            </a:r>
            <a:r>
              <a:rPr lang="he-IL" dirty="0" err="1"/>
              <a:t>מיאש</a:t>
            </a:r>
            <a:r>
              <a:rPr lang="he-IL" dirty="0"/>
              <a:t>. </a:t>
            </a:r>
          </a:p>
          <a:p>
            <a:r>
              <a:rPr lang="he-IL" dirty="0"/>
              <a:t>והא </a:t>
            </a:r>
            <a:r>
              <a:rPr lang="he-IL" dirty="0" err="1"/>
              <a:t>דנקט</a:t>
            </a:r>
            <a:r>
              <a:rPr lang="he-IL" dirty="0"/>
              <a:t> </a:t>
            </a:r>
            <a:r>
              <a:rPr lang="he-IL" dirty="0" err="1"/>
              <a:t>למיבעי</a:t>
            </a:r>
            <a:r>
              <a:rPr lang="he-IL" dirty="0"/>
              <a:t> </a:t>
            </a:r>
            <a:r>
              <a:rPr lang="he-IL" dirty="0" err="1"/>
              <a:t>בעיא</a:t>
            </a:r>
            <a:r>
              <a:rPr lang="he-IL" dirty="0"/>
              <a:t> מ'אחר </a:t>
            </a:r>
            <a:r>
              <a:rPr lang="he-IL" dirty="0" err="1"/>
              <a:t>דאיתותב</a:t>
            </a:r>
            <a:r>
              <a:rPr lang="he-IL" dirty="0"/>
              <a:t> רבא' – </a:t>
            </a:r>
            <a:r>
              <a:rPr lang="he-IL" dirty="0" err="1"/>
              <a:t>קשיא</a:t>
            </a:r>
            <a:r>
              <a:rPr lang="he-IL" dirty="0"/>
              <a:t> לי, </a:t>
            </a:r>
          </a:p>
          <a:p>
            <a:r>
              <a:rPr lang="he-IL" dirty="0" err="1"/>
              <a:t>דבלא</a:t>
            </a:r>
            <a:r>
              <a:rPr lang="he-IL" dirty="0"/>
              <a:t> </a:t>
            </a:r>
            <a:r>
              <a:rPr lang="he-IL" dirty="0" err="1"/>
              <a:t>איתותב</a:t>
            </a:r>
            <a:r>
              <a:rPr lang="he-IL" dirty="0"/>
              <a:t> רבא איכא </a:t>
            </a:r>
            <a:r>
              <a:rPr lang="he-IL" dirty="0" err="1"/>
              <a:t>למיבעי</a:t>
            </a:r>
            <a:r>
              <a:rPr lang="he-IL" dirty="0"/>
              <a:t>, </a:t>
            </a:r>
            <a:r>
              <a:rPr lang="he-IL" dirty="0" err="1"/>
              <a:t>דהא</a:t>
            </a:r>
            <a:r>
              <a:rPr lang="he-IL" dirty="0"/>
              <a:t> מודה רבא 'בכל דבר שחזותו מוכיח </a:t>
            </a:r>
            <a:r>
              <a:rPr lang="he-IL"/>
              <a:t>עליו', </a:t>
            </a:r>
            <a:r>
              <a:rPr lang="he-IL" dirty="0"/>
              <a:t>חוץ מן התאנה מפני שנמאסת על נפילתה?! </a:t>
            </a:r>
          </a:p>
          <a:p>
            <a:r>
              <a:rPr lang="he-IL" dirty="0"/>
              <a:t>ונראה בעיני, דלא נקט לה אלא להרבות בחומר איסור. </a:t>
            </a:r>
          </a:p>
          <a:p>
            <a:r>
              <a:rPr lang="he-IL" dirty="0"/>
              <a:t>כלומר, מאחר </a:t>
            </a:r>
            <a:r>
              <a:rPr lang="he-IL" dirty="0" err="1"/>
              <a:t>דאיתותב</a:t>
            </a:r>
            <a:r>
              <a:rPr lang="he-IL" dirty="0"/>
              <a:t> אפילו בדבר שאין בו סימן, </a:t>
            </a:r>
          </a:p>
          <a:p>
            <a:r>
              <a:rPr lang="he-IL" b="1" dirty="0"/>
              <a:t>כל שכן </a:t>
            </a:r>
            <a:r>
              <a:rPr lang="he-IL" dirty="0"/>
              <a:t>שאלו </a:t>
            </a:r>
            <a:r>
              <a:rPr lang="he-IL" dirty="0" err="1"/>
              <a:t>אסורין</a:t>
            </a:r>
            <a:r>
              <a:rPr lang="he-IL" dirty="0"/>
              <a:t> שיש בהן סימן: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D3332A90-BB83-BD7D-79DF-00449682BA0D}"/>
              </a:ext>
            </a:extLst>
          </p:cNvPr>
          <p:cNvSpPr txBox="1"/>
          <p:nvPr/>
        </p:nvSpPr>
        <p:spPr>
          <a:xfrm>
            <a:off x="963561" y="3429452"/>
            <a:ext cx="4729315" cy="1304203"/>
          </a:xfrm>
          <a:prstGeom prst="rect">
            <a:avLst/>
          </a:prstGeom>
          <a:solidFill>
            <a:srgbClr val="F0FDC5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just">
              <a:lnSpc>
                <a:spcPct val="150000"/>
              </a:lnSpc>
              <a:defRPr>
                <a:latin typeface="Guttman Rashi" panose="02010401010101010101" pitchFamily="2" charset="-79"/>
                <a:cs typeface="Guttman Rashi" panose="02010401010101010101" pitchFamily="2" charset="-79"/>
              </a:defRPr>
            </a:lvl1pPr>
          </a:lstStyle>
          <a:p>
            <a:r>
              <a:rPr lang="he-IL" dirty="0"/>
              <a:t>מעיקרא - מקודם נפילתו:</a:t>
            </a:r>
          </a:p>
          <a:p>
            <a:r>
              <a:rPr lang="he-IL" dirty="0" err="1"/>
              <a:t>יאושי</a:t>
            </a:r>
            <a:r>
              <a:rPr lang="he-IL" dirty="0"/>
              <a:t> </a:t>
            </a:r>
            <a:r>
              <a:rPr lang="he-IL" dirty="0" err="1"/>
              <a:t>מיאש</a:t>
            </a:r>
            <a:r>
              <a:rPr lang="he-IL" dirty="0"/>
              <a:t> - </a:t>
            </a:r>
            <a:r>
              <a:rPr lang="he-IL" dirty="0" err="1"/>
              <a:t>דיודע</a:t>
            </a:r>
            <a:r>
              <a:rPr lang="he-IL" dirty="0"/>
              <a:t> הוא שהרוח משיר מהן, והשקצים מזומנים לאוכלן:</a:t>
            </a: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7F375859-7717-2205-2B72-01C939D45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94018"/>
            <a:ext cx="1868129" cy="206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11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5B6E6-FBA7-73F7-C6F2-D413A7BF6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CF1B640E-178F-B09E-0799-3B0BC869AFE6}"/>
              </a:ext>
            </a:extLst>
          </p:cNvPr>
          <p:cNvSpPr txBox="1"/>
          <p:nvPr/>
        </p:nvSpPr>
        <p:spPr>
          <a:xfrm>
            <a:off x="963561" y="805377"/>
            <a:ext cx="4729315" cy="1696875"/>
          </a:xfrm>
          <a:prstGeom prst="rect">
            <a:avLst/>
          </a:prstGeom>
          <a:solidFill>
            <a:srgbClr val="F0FDC5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אמר ליה: </a:t>
            </a:r>
          </a:p>
          <a:p>
            <a:r>
              <a:rPr lang="he-IL" dirty="0"/>
              <a:t>כיון </a:t>
            </a:r>
            <a:r>
              <a:rPr lang="he-IL" dirty="0" err="1"/>
              <a:t>דאיכא</a:t>
            </a:r>
            <a:r>
              <a:rPr lang="he-IL" dirty="0"/>
              <a:t> שקצים ורמשים </a:t>
            </a:r>
            <a:r>
              <a:rPr lang="he-IL" dirty="0" err="1"/>
              <a:t>דקא</a:t>
            </a:r>
            <a:r>
              <a:rPr lang="he-IL" dirty="0"/>
              <a:t> אכלי להו </a:t>
            </a:r>
          </a:p>
          <a:p>
            <a:r>
              <a:rPr lang="he-IL" dirty="0"/>
              <a:t>מעיקרא </a:t>
            </a:r>
            <a:r>
              <a:rPr lang="he-IL" dirty="0" err="1"/>
              <a:t>יאושי</a:t>
            </a:r>
            <a:r>
              <a:rPr lang="he-IL" dirty="0"/>
              <a:t> </a:t>
            </a:r>
            <a:r>
              <a:rPr lang="he-IL" dirty="0" err="1"/>
              <a:t>מיאש</a:t>
            </a:r>
            <a:r>
              <a:rPr lang="he-IL" dirty="0"/>
              <a:t> </a:t>
            </a:r>
            <a:r>
              <a:rPr lang="he-IL" dirty="0" err="1"/>
              <a:t>מנייהו</a:t>
            </a:r>
            <a:r>
              <a:rPr lang="he-IL" dirty="0"/>
              <a:t> 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BA3A4891-2593-9099-242C-47E3B9840F44}"/>
              </a:ext>
            </a:extLst>
          </p:cNvPr>
          <p:cNvSpPr txBox="1"/>
          <p:nvPr/>
        </p:nvSpPr>
        <p:spPr>
          <a:xfrm>
            <a:off x="6312309" y="3244334"/>
            <a:ext cx="4375355" cy="5970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יתמי, </a:t>
            </a:r>
            <a:r>
              <a:rPr lang="he-IL" dirty="0" err="1"/>
              <a:t>דלאו</a:t>
            </a:r>
            <a:r>
              <a:rPr lang="he-IL" dirty="0"/>
              <a:t> בני מחילה </a:t>
            </a:r>
            <a:r>
              <a:rPr lang="he-IL" dirty="0" err="1"/>
              <a:t>נינהו</a:t>
            </a:r>
            <a:r>
              <a:rPr lang="he-IL" dirty="0"/>
              <a:t> מאי?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57555549-6DAA-C7BC-04CE-DEB81CECAF5C}"/>
              </a:ext>
            </a:extLst>
          </p:cNvPr>
          <p:cNvSpPr txBox="1"/>
          <p:nvPr/>
        </p:nvSpPr>
        <p:spPr>
          <a:xfrm>
            <a:off x="6312309" y="805377"/>
            <a:ext cx="5230761" cy="16968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sz="2400" dirty="0"/>
              <a:t>אמר ליה רב אחא בריה </a:t>
            </a:r>
            <a:r>
              <a:rPr lang="he-IL" sz="2400" dirty="0" err="1"/>
              <a:t>דרבא</a:t>
            </a:r>
            <a:r>
              <a:rPr lang="he-IL" sz="2400" dirty="0"/>
              <a:t> לרב אשי: </a:t>
            </a:r>
          </a:p>
          <a:p>
            <a:r>
              <a:rPr lang="he-IL" sz="2400" dirty="0"/>
              <a:t>וכי מאחר </a:t>
            </a:r>
            <a:r>
              <a:rPr lang="he-IL" sz="2400" dirty="0" err="1"/>
              <a:t>דאיתותב</a:t>
            </a:r>
            <a:r>
              <a:rPr lang="he-IL" sz="2400" dirty="0"/>
              <a:t> רבא, </a:t>
            </a:r>
          </a:p>
          <a:p>
            <a:r>
              <a:rPr lang="he-IL" sz="2400" dirty="0"/>
              <a:t>הני תמרי </a:t>
            </a:r>
            <a:r>
              <a:rPr lang="he-IL" sz="2400" dirty="0" err="1"/>
              <a:t>דזיקא</a:t>
            </a:r>
            <a:r>
              <a:rPr lang="he-IL" sz="2400" dirty="0"/>
              <a:t> היכי </a:t>
            </a:r>
            <a:r>
              <a:rPr lang="he-IL" sz="2400" dirty="0" err="1"/>
              <a:t>אכלינן</a:t>
            </a:r>
            <a:r>
              <a:rPr lang="he-IL" sz="2400" dirty="0"/>
              <a:t> להו?!</a:t>
            </a:r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A7DCEA7A-CB24-5279-3A10-007C03B77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V="1">
            <a:off x="2934929" y="4341068"/>
            <a:ext cx="6322142" cy="850783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8689CCC4-AC80-5FA2-2F8B-9C13D9D30121}"/>
              </a:ext>
            </a:extLst>
          </p:cNvPr>
          <p:cNvSpPr txBox="1"/>
          <p:nvPr/>
        </p:nvSpPr>
        <p:spPr>
          <a:xfrm>
            <a:off x="422786" y="5137500"/>
            <a:ext cx="5270089" cy="1303883"/>
          </a:xfrm>
          <a:prstGeom prst="rect">
            <a:avLst/>
          </a:prstGeom>
          <a:solidFill>
            <a:srgbClr val="F0FDC5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just">
              <a:lnSpc>
                <a:spcPct val="150000"/>
              </a:lnSpc>
              <a:defRPr>
                <a:latin typeface="Guttman Rashi" panose="02010401010101010101" pitchFamily="2" charset="-79"/>
                <a:cs typeface="Guttman Rashi" panose="02010401010101010101" pitchFamily="2" charset="-79"/>
              </a:defRPr>
            </a:lvl1pPr>
          </a:lstStyle>
          <a:p>
            <a:r>
              <a:rPr lang="he-IL" dirty="0" err="1"/>
              <a:t>באגא</a:t>
            </a:r>
            <a:r>
              <a:rPr lang="he-IL" dirty="0"/>
              <a:t> </a:t>
            </a:r>
            <a:r>
              <a:rPr lang="he-IL" dirty="0" err="1"/>
              <a:t>בארעא</a:t>
            </a:r>
            <a:r>
              <a:rPr lang="he-IL" dirty="0"/>
              <a:t> </a:t>
            </a:r>
            <a:r>
              <a:rPr lang="he-IL" dirty="0" err="1"/>
              <a:t>דיתמי</a:t>
            </a:r>
            <a:r>
              <a:rPr lang="he-IL" dirty="0"/>
              <a:t> לא </a:t>
            </a:r>
            <a:r>
              <a:rPr lang="he-IL" dirty="0" err="1"/>
              <a:t>מחזקינן</a:t>
            </a:r>
            <a:r>
              <a:rPr lang="he-IL" dirty="0"/>
              <a:t> - אין עלינו להחזיק כל הבקעה בחזקת הקרקע של </a:t>
            </a:r>
            <a:r>
              <a:rPr lang="he-IL" dirty="0" err="1"/>
              <a:t>יתומין</a:t>
            </a:r>
            <a:r>
              <a:rPr lang="he-IL" dirty="0"/>
              <a:t> ולאסור כל התמרים משום ספק קרקע של יתומים, אלא </a:t>
            </a:r>
            <a:r>
              <a:rPr lang="he-IL" dirty="0" err="1"/>
              <a:t>הולכין</a:t>
            </a:r>
            <a:r>
              <a:rPr lang="he-IL" dirty="0"/>
              <a:t> אחר הרוב: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0E0E7E27-65DA-6473-E952-65866A54A5AD}"/>
              </a:ext>
            </a:extLst>
          </p:cNvPr>
          <p:cNvSpPr txBox="1"/>
          <p:nvPr/>
        </p:nvSpPr>
        <p:spPr>
          <a:xfrm>
            <a:off x="1779637" y="3244334"/>
            <a:ext cx="3913239" cy="1151084"/>
          </a:xfrm>
          <a:prstGeom prst="rect">
            <a:avLst/>
          </a:prstGeom>
          <a:solidFill>
            <a:srgbClr val="F0FDC5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אמר ליה: </a:t>
            </a:r>
          </a:p>
          <a:p>
            <a:r>
              <a:rPr lang="he-IL" dirty="0" err="1"/>
              <a:t>באגא</a:t>
            </a:r>
            <a:r>
              <a:rPr lang="he-IL" dirty="0"/>
              <a:t> </a:t>
            </a:r>
            <a:r>
              <a:rPr lang="he-IL" dirty="0" err="1"/>
              <a:t>בארעא</a:t>
            </a:r>
            <a:r>
              <a:rPr lang="he-IL" dirty="0"/>
              <a:t> </a:t>
            </a:r>
            <a:r>
              <a:rPr lang="he-IL" dirty="0" err="1"/>
              <a:t>דיתמי</a:t>
            </a:r>
            <a:r>
              <a:rPr lang="he-IL" dirty="0"/>
              <a:t> - לא </a:t>
            </a:r>
            <a:r>
              <a:rPr lang="he-IL" dirty="0" err="1"/>
              <a:t>מחזקינן</a:t>
            </a:r>
            <a:r>
              <a:rPr lang="he-IL" dirty="0"/>
              <a:t> 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00ABFC7A-2AF0-BC47-EFE9-009C13C6D87A}"/>
              </a:ext>
            </a:extLst>
          </p:cNvPr>
          <p:cNvSpPr txBox="1"/>
          <p:nvPr/>
        </p:nvSpPr>
        <p:spPr>
          <a:xfrm>
            <a:off x="6312309" y="5137500"/>
            <a:ext cx="3559278" cy="472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just">
              <a:lnSpc>
                <a:spcPct val="150000"/>
              </a:lnSpc>
              <a:defRPr>
                <a:latin typeface="Guttman Rashi" panose="02010401010101010101" pitchFamily="2" charset="-79"/>
                <a:cs typeface="Guttman Rashi" panose="02010401010101010101" pitchFamily="2" charset="-79"/>
              </a:defRPr>
            </a:lvl1pPr>
          </a:lstStyle>
          <a:p>
            <a:r>
              <a:rPr lang="he-IL" dirty="0"/>
              <a:t>יתמי - קטנים, שאין הפקירן הפקר: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D4D0F875-EA8F-A442-B694-2A4B1F569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3871" y="4794018"/>
            <a:ext cx="1868129" cy="206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843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0" grpId="0" animBg="1"/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20240-1C6E-4F49-AFB6-8325B06AB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E65BD66C-E091-B031-E1A7-C75BA85AF58B}"/>
              </a:ext>
            </a:extLst>
          </p:cNvPr>
          <p:cNvSpPr txBox="1"/>
          <p:nvPr/>
        </p:nvSpPr>
        <p:spPr>
          <a:xfrm>
            <a:off x="6312309" y="4909746"/>
            <a:ext cx="3618270" cy="5970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מוחזק ועומד מאי </a:t>
            </a:r>
            <a:r>
              <a:rPr lang="he-IL" dirty="0" err="1"/>
              <a:t>כרכתא</a:t>
            </a:r>
            <a:r>
              <a:rPr lang="he-IL" dirty="0"/>
              <a:t> מאי?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02016A1A-6F17-6366-D36E-3BC6F19B4713}"/>
              </a:ext>
            </a:extLst>
          </p:cNvPr>
          <p:cNvSpPr txBox="1"/>
          <p:nvPr/>
        </p:nvSpPr>
        <p:spPr>
          <a:xfrm>
            <a:off x="6312309" y="3244334"/>
            <a:ext cx="4375355" cy="5970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יתמי, </a:t>
            </a:r>
            <a:r>
              <a:rPr lang="he-IL" dirty="0" err="1"/>
              <a:t>דלאו</a:t>
            </a:r>
            <a:r>
              <a:rPr lang="he-IL" dirty="0"/>
              <a:t> בני מחילה </a:t>
            </a:r>
            <a:r>
              <a:rPr lang="he-IL" dirty="0" err="1"/>
              <a:t>נינהו</a:t>
            </a:r>
            <a:r>
              <a:rPr lang="he-IL" dirty="0"/>
              <a:t> מאי?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CFBE2D6A-B310-CC67-C1EB-DB296DE0547F}"/>
              </a:ext>
            </a:extLst>
          </p:cNvPr>
          <p:cNvSpPr txBox="1"/>
          <p:nvPr/>
        </p:nvSpPr>
        <p:spPr>
          <a:xfrm>
            <a:off x="1779637" y="3244334"/>
            <a:ext cx="3913239" cy="1151084"/>
          </a:xfrm>
          <a:prstGeom prst="rect">
            <a:avLst/>
          </a:prstGeom>
          <a:solidFill>
            <a:srgbClr val="F0FDC5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אמר ליה: </a:t>
            </a:r>
          </a:p>
          <a:p>
            <a:r>
              <a:rPr lang="he-IL" dirty="0" err="1"/>
              <a:t>באגא</a:t>
            </a:r>
            <a:r>
              <a:rPr lang="he-IL" dirty="0"/>
              <a:t> </a:t>
            </a:r>
            <a:r>
              <a:rPr lang="he-IL" dirty="0" err="1"/>
              <a:t>בארעא</a:t>
            </a:r>
            <a:r>
              <a:rPr lang="he-IL" dirty="0"/>
              <a:t> </a:t>
            </a:r>
            <a:r>
              <a:rPr lang="he-IL" dirty="0" err="1"/>
              <a:t>דיתמי</a:t>
            </a:r>
            <a:r>
              <a:rPr lang="he-IL" dirty="0"/>
              <a:t> לא </a:t>
            </a:r>
            <a:r>
              <a:rPr lang="he-IL" dirty="0" err="1"/>
              <a:t>מחזקינן</a:t>
            </a:r>
            <a:r>
              <a:rPr lang="he-IL" dirty="0"/>
              <a:t> </a:t>
            </a:r>
          </a:p>
        </p:txBody>
      </p:sp>
      <p:pic>
        <p:nvPicPr>
          <p:cNvPr id="14" name="תמונה 13">
            <a:extLst>
              <a:ext uri="{FF2B5EF4-FFF2-40B4-BE49-F238E27FC236}">
                <a16:creationId xmlns:a16="http://schemas.microsoft.com/office/drawing/2014/main" id="{1EF6CF36-7C6C-D902-21C2-E7D425854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V="1">
            <a:off x="2934929" y="2176009"/>
            <a:ext cx="6322142" cy="850783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1FA77D7F-E380-CB5E-292B-DFD07B196995}"/>
              </a:ext>
            </a:extLst>
          </p:cNvPr>
          <p:cNvSpPr txBox="1"/>
          <p:nvPr/>
        </p:nvSpPr>
        <p:spPr>
          <a:xfrm>
            <a:off x="2177845" y="1030139"/>
            <a:ext cx="7836310" cy="8887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just">
              <a:lnSpc>
                <a:spcPct val="150000"/>
              </a:lnSpc>
              <a:defRPr>
                <a:latin typeface="Guttman Rashi" panose="02010401010101010101" pitchFamily="2" charset="-79"/>
                <a:cs typeface="Guttman Rashi" panose="02010401010101010101" pitchFamily="2" charset="-79"/>
              </a:defRPr>
            </a:lvl1pPr>
          </a:lstStyle>
          <a:p>
            <a:r>
              <a:rPr lang="he-IL" dirty="0"/>
              <a:t>מוחזק ועומד מאי - קרקע עצמה של </a:t>
            </a:r>
            <a:r>
              <a:rPr lang="he-IL" dirty="0" err="1"/>
              <a:t>יתומין</a:t>
            </a:r>
            <a:r>
              <a:rPr lang="he-IL" dirty="0"/>
              <a:t> מאי </a:t>
            </a:r>
          </a:p>
          <a:p>
            <a:r>
              <a:rPr lang="he-IL" dirty="0" err="1"/>
              <a:t>כרכתא</a:t>
            </a:r>
            <a:r>
              <a:rPr lang="he-IL" dirty="0"/>
              <a:t> מאי דקלים </a:t>
            </a:r>
            <a:r>
              <a:rPr lang="he-IL" dirty="0" err="1"/>
              <a:t>הכרוכין</a:t>
            </a:r>
            <a:r>
              <a:rPr lang="he-IL" dirty="0"/>
              <a:t> </a:t>
            </a:r>
            <a:r>
              <a:rPr lang="he-IL" dirty="0" err="1"/>
              <a:t>ומוקפין</a:t>
            </a:r>
            <a:r>
              <a:rPr lang="he-IL" dirty="0"/>
              <a:t> בגדר של אבנים סביב, שאין שקצים ורמשים </a:t>
            </a:r>
            <a:r>
              <a:rPr lang="he-IL" dirty="0" err="1"/>
              <a:t>נכנסין</a:t>
            </a:r>
            <a:r>
              <a:rPr lang="he-IL" dirty="0"/>
              <a:t> שם: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BC5482BB-29D3-B28C-9A13-7640092B5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94018"/>
            <a:ext cx="1868129" cy="206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00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F68DE-3087-D90A-16CD-CD2FD247A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FFB7FB9B-D257-301B-A883-81F70CEB8B5C}"/>
              </a:ext>
            </a:extLst>
          </p:cNvPr>
          <p:cNvSpPr txBox="1"/>
          <p:nvPr/>
        </p:nvSpPr>
        <p:spPr>
          <a:xfrm>
            <a:off x="6312309" y="4909746"/>
            <a:ext cx="3618270" cy="5970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מוחזק ועומד מאי </a:t>
            </a:r>
            <a:r>
              <a:rPr lang="he-IL" dirty="0" err="1"/>
              <a:t>כרכתא</a:t>
            </a:r>
            <a:r>
              <a:rPr lang="he-IL" dirty="0"/>
              <a:t> מאי?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9D075B62-E265-BB0A-A3A8-AE75D8653EF2}"/>
              </a:ext>
            </a:extLst>
          </p:cNvPr>
          <p:cNvSpPr txBox="1"/>
          <p:nvPr/>
        </p:nvSpPr>
        <p:spPr>
          <a:xfrm>
            <a:off x="963561" y="805377"/>
            <a:ext cx="4729315" cy="1696875"/>
          </a:xfrm>
          <a:prstGeom prst="rect">
            <a:avLst/>
          </a:prstGeom>
          <a:solidFill>
            <a:srgbClr val="F0FDC5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אמר ליה: </a:t>
            </a:r>
          </a:p>
          <a:p>
            <a:r>
              <a:rPr lang="he-IL" dirty="0"/>
              <a:t>כיון </a:t>
            </a:r>
            <a:r>
              <a:rPr lang="he-IL" dirty="0" err="1"/>
              <a:t>דאיכא</a:t>
            </a:r>
            <a:r>
              <a:rPr lang="he-IL" dirty="0"/>
              <a:t> שקצים ורמשים </a:t>
            </a:r>
            <a:r>
              <a:rPr lang="he-IL" dirty="0" err="1"/>
              <a:t>דקא</a:t>
            </a:r>
            <a:r>
              <a:rPr lang="he-IL" dirty="0"/>
              <a:t> אכלי להו </a:t>
            </a:r>
          </a:p>
          <a:p>
            <a:r>
              <a:rPr lang="he-IL" dirty="0"/>
              <a:t>מעיקרא </a:t>
            </a:r>
            <a:r>
              <a:rPr lang="he-IL" dirty="0" err="1"/>
              <a:t>יאושי</a:t>
            </a:r>
            <a:r>
              <a:rPr lang="he-IL" dirty="0"/>
              <a:t> </a:t>
            </a:r>
            <a:r>
              <a:rPr lang="he-IL" dirty="0" err="1"/>
              <a:t>מיאש</a:t>
            </a:r>
            <a:r>
              <a:rPr lang="he-IL" dirty="0"/>
              <a:t> </a:t>
            </a:r>
            <a:r>
              <a:rPr lang="he-IL" dirty="0" err="1"/>
              <a:t>מנייהו</a:t>
            </a:r>
            <a:r>
              <a:rPr lang="he-IL" dirty="0"/>
              <a:t> 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D268C59A-E894-EBA3-894E-7AEF3C3E3AC2}"/>
              </a:ext>
            </a:extLst>
          </p:cNvPr>
          <p:cNvSpPr txBox="1"/>
          <p:nvPr/>
        </p:nvSpPr>
        <p:spPr>
          <a:xfrm>
            <a:off x="6312309" y="3244334"/>
            <a:ext cx="4375355" cy="5970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יתמי, </a:t>
            </a:r>
            <a:r>
              <a:rPr lang="he-IL" dirty="0" err="1"/>
              <a:t>דלאו</a:t>
            </a:r>
            <a:r>
              <a:rPr lang="he-IL" dirty="0"/>
              <a:t> בני מחילה </a:t>
            </a:r>
            <a:r>
              <a:rPr lang="he-IL" dirty="0" err="1"/>
              <a:t>נינהו</a:t>
            </a:r>
            <a:r>
              <a:rPr lang="he-IL" dirty="0"/>
              <a:t> מאי?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829DC7F4-9493-BD41-FE62-7FD35D13DD62}"/>
              </a:ext>
            </a:extLst>
          </p:cNvPr>
          <p:cNvSpPr txBox="1"/>
          <p:nvPr/>
        </p:nvSpPr>
        <p:spPr>
          <a:xfrm>
            <a:off x="1779637" y="3244334"/>
            <a:ext cx="3913239" cy="1151084"/>
          </a:xfrm>
          <a:prstGeom prst="rect">
            <a:avLst/>
          </a:prstGeom>
          <a:solidFill>
            <a:srgbClr val="F0FDC5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אמר ליה: </a:t>
            </a:r>
          </a:p>
          <a:p>
            <a:r>
              <a:rPr lang="he-IL" dirty="0" err="1"/>
              <a:t>באגא</a:t>
            </a:r>
            <a:r>
              <a:rPr lang="he-IL" dirty="0"/>
              <a:t> </a:t>
            </a:r>
            <a:r>
              <a:rPr lang="he-IL" dirty="0" err="1"/>
              <a:t>בארעא</a:t>
            </a:r>
            <a:r>
              <a:rPr lang="he-IL" dirty="0"/>
              <a:t> </a:t>
            </a:r>
            <a:r>
              <a:rPr lang="he-IL" dirty="0" err="1"/>
              <a:t>דיתמי</a:t>
            </a:r>
            <a:r>
              <a:rPr lang="he-IL" dirty="0"/>
              <a:t> לא </a:t>
            </a:r>
            <a:r>
              <a:rPr lang="he-IL" dirty="0" err="1"/>
              <a:t>מחזקינן</a:t>
            </a:r>
            <a:r>
              <a:rPr lang="he-IL" dirty="0"/>
              <a:t> 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C6683121-D8A1-AE39-F604-BDC93E04EEFC}"/>
              </a:ext>
            </a:extLst>
          </p:cNvPr>
          <p:cNvSpPr txBox="1"/>
          <p:nvPr/>
        </p:nvSpPr>
        <p:spPr>
          <a:xfrm>
            <a:off x="6312309" y="805377"/>
            <a:ext cx="5230761" cy="16968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sz="2400" dirty="0"/>
              <a:t>אמר ליה רב אחא בריה </a:t>
            </a:r>
            <a:r>
              <a:rPr lang="he-IL" sz="2400" dirty="0" err="1"/>
              <a:t>דרבא</a:t>
            </a:r>
            <a:r>
              <a:rPr lang="he-IL" sz="2400" dirty="0"/>
              <a:t> לרב אשי: </a:t>
            </a:r>
          </a:p>
          <a:p>
            <a:r>
              <a:rPr lang="he-IL" sz="2400" dirty="0"/>
              <a:t>וכי מאחר </a:t>
            </a:r>
            <a:r>
              <a:rPr lang="he-IL" sz="2400" dirty="0" err="1"/>
              <a:t>דאיתותב</a:t>
            </a:r>
            <a:r>
              <a:rPr lang="he-IL" sz="2400" dirty="0"/>
              <a:t> רבא, </a:t>
            </a:r>
          </a:p>
          <a:p>
            <a:r>
              <a:rPr lang="he-IL" sz="2400" dirty="0"/>
              <a:t>הני תמרי </a:t>
            </a:r>
            <a:r>
              <a:rPr lang="he-IL" sz="2400" dirty="0" err="1"/>
              <a:t>דזיקא</a:t>
            </a:r>
            <a:r>
              <a:rPr lang="he-IL" sz="2400" dirty="0"/>
              <a:t> היכי </a:t>
            </a:r>
            <a:r>
              <a:rPr lang="he-IL" sz="2400" dirty="0" err="1"/>
              <a:t>אכלינן</a:t>
            </a:r>
            <a:r>
              <a:rPr lang="he-IL" sz="2400" dirty="0"/>
              <a:t> להו?!</a:t>
            </a:r>
          </a:p>
        </p:txBody>
      </p:sp>
      <p:pic>
        <p:nvPicPr>
          <p:cNvPr id="14" name="תמונה 13">
            <a:extLst>
              <a:ext uri="{FF2B5EF4-FFF2-40B4-BE49-F238E27FC236}">
                <a16:creationId xmlns:a16="http://schemas.microsoft.com/office/drawing/2014/main" id="{251ADFBD-C193-6485-FD54-27FC252FC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V="1">
            <a:off x="2934929" y="6021161"/>
            <a:ext cx="6322142" cy="850783"/>
          </a:xfrm>
          <a:prstGeom prst="rect">
            <a:avLst/>
          </a:prstGeom>
        </p:spPr>
      </p:pic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38264FAC-E50A-5C1C-C90B-33B1AD0F5D57}"/>
              </a:ext>
            </a:extLst>
          </p:cNvPr>
          <p:cNvSpPr txBox="1"/>
          <p:nvPr/>
        </p:nvSpPr>
        <p:spPr>
          <a:xfrm>
            <a:off x="4168879" y="4909746"/>
            <a:ext cx="1494503" cy="1142877"/>
          </a:xfrm>
          <a:prstGeom prst="rect">
            <a:avLst/>
          </a:prstGeom>
          <a:solidFill>
            <a:srgbClr val="F0FDC5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אמר ליה: </a:t>
            </a:r>
          </a:p>
          <a:p>
            <a:r>
              <a:rPr lang="he-IL" dirty="0"/>
              <a:t>אסירן 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B38EE7DD-9EFF-2614-4D8E-CA7B986B3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506832"/>
            <a:ext cx="1222954" cy="135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672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F11A6-CD23-13B2-6CF9-B34D6BFA4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67EF40CD-E1DC-82E5-E75E-C01C29238BB1}"/>
              </a:ext>
            </a:extLst>
          </p:cNvPr>
          <p:cNvSpPr txBox="1"/>
          <p:nvPr/>
        </p:nvSpPr>
        <p:spPr>
          <a:xfrm>
            <a:off x="7826477" y="1166410"/>
            <a:ext cx="4227872" cy="1060098"/>
          </a:xfrm>
          <a:prstGeom prst="rect">
            <a:avLst/>
          </a:prstGeom>
          <a:gradFill flip="none" rotWithShape="1">
            <a:gsLst>
              <a:gs pos="0">
                <a:srgbClr val="FF66FF">
                  <a:tint val="66000"/>
                  <a:satMod val="160000"/>
                </a:srgbClr>
              </a:gs>
              <a:gs pos="50000">
                <a:srgbClr val="FF66FF">
                  <a:tint val="44500"/>
                  <a:satMod val="160000"/>
                </a:srgbClr>
              </a:gs>
              <a:gs pos="100000">
                <a:srgbClr val="FF66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defRPr b="1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pPr algn="ctr"/>
            <a:r>
              <a:rPr lang="he-IL" sz="3600" dirty="0" err="1"/>
              <a:t>אביי</a:t>
            </a:r>
            <a:r>
              <a:rPr lang="he-IL" sz="3600" dirty="0"/>
              <a:t> אמר </a:t>
            </a:r>
          </a:p>
          <a:p>
            <a:pPr algn="ctr">
              <a:lnSpc>
                <a:spcPct val="150000"/>
              </a:lnSpc>
            </a:pPr>
            <a:r>
              <a:rPr lang="he-IL" sz="2000" b="0" dirty="0"/>
              <a:t>לא הוי </a:t>
            </a:r>
            <a:r>
              <a:rPr lang="he-IL" sz="2000" b="0" dirty="0" err="1"/>
              <a:t>יאוש</a:t>
            </a:r>
            <a:r>
              <a:rPr lang="he-IL" sz="2000" b="0" dirty="0"/>
              <a:t> - </a:t>
            </a:r>
            <a:r>
              <a:rPr lang="he-IL" sz="2000" b="0" dirty="0" err="1"/>
              <a:t>דהא</a:t>
            </a:r>
            <a:r>
              <a:rPr lang="he-IL" sz="2000" b="0" dirty="0"/>
              <a:t> לא ידע </a:t>
            </a:r>
            <a:r>
              <a:rPr lang="he-IL" sz="2000" b="0" dirty="0" err="1"/>
              <a:t>דנפל</a:t>
            </a:r>
            <a:r>
              <a:rPr lang="he-IL" sz="2000" b="0" dirty="0"/>
              <a:t> מיניה 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029F2E95-AE79-494C-B6EA-2CB24ABD7890}"/>
              </a:ext>
            </a:extLst>
          </p:cNvPr>
          <p:cNvSpPr txBox="1"/>
          <p:nvPr/>
        </p:nvSpPr>
        <p:spPr>
          <a:xfrm>
            <a:off x="2281083" y="5941268"/>
            <a:ext cx="9773266" cy="830997"/>
          </a:xfrm>
          <a:prstGeom prst="rect">
            <a:avLst/>
          </a:prstGeom>
          <a:solidFill>
            <a:srgbClr val="FFFF66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48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(סימן </a:t>
            </a:r>
            <a:r>
              <a:rPr lang="he-IL" dirty="0" err="1"/>
              <a:t>פמג"ש</a:t>
            </a:r>
            <a:r>
              <a:rPr lang="he-IL" dirty="0"/>
              <a:t> </a:t>
            </a:r>
            <a:r>
              <a:rPr lang="he-IL" dirty="0" err="1"/>
              <a:t>ממקגט"י</a:t>
            </a:r>
            <a:r>
              <a:rPr lang="he-IL" dirty="0"/>
              <a:t> </a:t>
            </a:r>
            <a:r>
              <a:rPr lang="he-IL" dirty="0" err="1"/>
              <a:t>ככסע"ז</a:t>
            </a:r>
            <a:r>
              <a:rPr lang="he-IL" dirty="0"/>
              <a:t>) 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01217606-85D1-FAA0-311B-FD65619EAC92}"/>
              </a:ext>
            </a:extLst>
          </p:cNvPr>
          <p:cNvSpPr txBox="1"/>
          <p:nvPr/>
        </p:nvSpPr>
        <p:spPr>
          <a:xfrm>
            <a:off x="1917290" y="1166410"/>
            <a:ext cx="5250426" cy="1521763"/>
          </a:xfrm>
          <a:prstGeom prst="rect">
            <a:avLst/>
          </a:prstGeom>
          <a:gradFill>
            <a:gsLst>
              <a:gs pos="0">
                <a:schemeClr val="tx2">
                  <a:lumMod val="50000"/>
                  <a:lumOff val="50000"/>
                  <a:tint val="66000"/>
                  <a:satMod val="160000"/>
                </a:schemeClr>
              </a:gs>
              <a:gs pos="100000">
                <a:schemeClr val="tx2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2">
                  <a:lumMod val="50000"/>
                  <a:lumOff val="5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defRPr b="1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pPr algn="ctr"/>
            <a:r>
              <a:rPr lang="he-IL" sz="3600" dirty="0"/>
              <a:t>רבא אמר </a:t>
            </a:r>
          </a:p>
          <a:p>
            <a:pPr>
              <a:lnSpc>
                <a:spcPct val="150000"/>
              </a:lnSpc>
            </a:pPr>
            <a:r>
              <a:rPr lang="he-IL" sz="2000" b="0" dirty="0"/>
              <a:t>הוי </a:t>
            </a:r>
            <a:r>
              <a:rPr lang="he-IL" sz="2000" b="0" dirty="0" err="1"/>
              <a:t>יאוש</a:t>
            </a:r>
            <a:r>
              <a:rPr lang="he-IL" sz="2000" b="0" dirty="0"/>
              <a:t> – </a:t>
            </a:r>
            <a:r>
              <a:rPr lang="he-IL" sz="2000" b="0" dirty="0" err="1"/>
              <a:t>דלכי</a:t>
            </a:r>
            <a:r>
              <a:rPr lang="he-IL" sz="2000" b="0" dirty="0"/>
              <a:t> ידע </a:t>
            </a:r>
            <a:r>
              <a:rPr lang="he-IL" sz="2000" b="0" dirty="0" err="1"/>
              <a:t>דנפל</a:t>
            </a:r>
            <a:r>
              <a:rPr lang="he-IL" sz="2000" b="0" dirty="0"/>
              <a:t> מיניה </a:t>
            </a:r>
            <a:r>
              <a:rPr lang="he-IL" sz="2000" b="0" dirty="0" err="1"/>
              <a:t>מיאש</a:t>
            </a:r>
            <a:r>
              <a:rPr lang="he-IL" sz="2000" b="0" dirty="0"/>
              <a:t>, </a:t>
            </a:r>
          </a:p>
          <a:p>
            <a:pPr>
              <a:lnSpc>
                <a:spcPct val="150000"/>
              </a:lnSpc>
            </a:pPr>
            <a:r>
              <a:rPr lang="he-IL" sz="2000" b="0" dirty="0" err="1"/>
              <a:t>מימר</a:t>
            </a:r>
            <a:r>
              <a:rPr lang="he-IL" sz="2000" b="0" dirty="0"/>
              <a:t> אמר: "</a:t>
            </a:r>
            <a:r>
              <a:rPr lang="he-IL" sz="2000" b="0" dirty="0" err="1"/>
              <a:t>סימנא</a:t>
            </a:r>
            <a:r>
              <a:rPr lang="he-IL" sz="2000" b="0" dirty="0"/>
              <a:t> לית לי בגויה" – </a:t>
            </a:r>
            <a:r>
              <a:rPr lang="he-IL" sz="2000" dirty="0" err="1"/>
              <a:t>מהשתא</a:t>
            </a:r>
            <a:r>
              <a:rPr lang="he-IL" sz="2000" b="0" dirty="0"/>
              <a:t> הוא </a:t>
            </a:r>
            <a:r>
              <a:rPr lang="he-IL" sz="2000" b="0" dirty="0" err="1"/>
              <a:t>דמיאש</a:t>
            </a:r>
            <a:r>
              <a:rPr lang="he-IL" sz="2000" b="0" dirty="0"/>
              <a:t> </a:t>
            </a:r>
          </a:p>
        </p:txBody>
      </p:sp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61B691E9-2B33-EC0C-A270-210EDA707822}"/>
              </a:ext>
            </a:extLst>
          </p:cNvPr>
          <p:cNvSpPr txBox="1"/>
          <p:nvPr/>
        </p:nvSpPr>
        <p:spPr>
          <a:xfrm>
            <a:off x="3254478" y="85735"/>
            <a:ext cx="6430296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defRPr sz="2800" b="1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pPr algn="ctr"/>
            <a:r>
              <a:rPr lang="he-IL" sz="4000" b="0" dirty="0"/>
              <a:t>כי פליגי בדבר </a:t>
            </a:r>
            <a:r>
              <a:rPr lang="he-IL" sz="4000" dirty="0"/>
              <a:t>שאין</a:t>
            </a:r>
            <a:r>
              <a:rPr lang="he-IL" sz="4000" b="0" dirty="0"/>
              <a:t> בו סימן </a:t>
            </a:r>
          </a:p>
        </p:txBody>
      </p:sp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AE2CAAD2-D105-D994-5766-78F9788308BD}"/>
              </a:ext>
            </a:extLst>
          </p:cNvPr>
          <p:cNvSpPr txBox="1"/>
          <p:nvPr/>
        </p:nvSpPr>
        <p:spPr>
          <a:xfrm>
            <a:off x="1917290" y="2990885"/>
            <a:ext cx="5250426" cy="4732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just">
              <a:lnSpc>
                <a:spcPct val="150000"/>
              </a:lnSpc>
              <a:defRPr>
                <a:latin typeface="Guttman Rashi" panose="02010401010101010101" pitchFamily="2" charset="-79"/>
                <a:cs typeface="Guttman Rashi" panose="02010401010101010101" pitchFamily="2" charset="-79"/>
              </a:defRPr>
            </a:lvl1pPr>
          </a:lstStyle>
          <a:p>
            <a:r>
              <a:rPr lang="he-IL" dirty="0" err="1"/>
              <a:t>מהשתא</a:t>
            </a:r>
            <a:r>
              <a:rPr lang="he-IL" dirty="0"/>
              <a:t> הוי </a:t>
            </a:r>
            <a:r>
              <a:rPr lang="he-IL" dirty="0" err="1"/>
              <a:t>יאוש</a:t>
            </a:r>
            <a:r>
              <a:rPr lang="he-IL" dirty="0"/>
              <a:t> - שהרי נפל, וכשיודע שוב אין דעתו עליו:</a:t>
            </a:r>
          </a:p>
        </p:txBody>
      </p:sp>
      <p:grpSp>
        <p:nvGrpSpPr>
          <p:cNvPr id="30" name="קבוצה 29">
            <a:extLst>
              <a:ext uri="{FF2B5EF4-FFF2-40B4-BE49-F238E27FC236}">
                <a16:creationId xmlns:a16="http://schemas.microsoft.com/office/drawing/2014/main" id="{F2AD013D-9CBC-8BD8-E1C4-78637A90237C}"/>
              </a:ext>
            </a:extLst>
          </p:cNvPr>
          <p:cNvGrpSpPr/>
          <p:nvPr/>
        </p:nvGrpSpPr>
        <p:grpSpPr>
          <a:xfrm>
            <a:off x="8524567" y="4522527"/>
            <a:ext cx="3529782" cy="1003686"/>
            <a:chOff x="7148052" y="4106803"/>
            <a:chExt cx="4227873" cy="1003686"/>
          </a:xfrm>
        </p:grpSpPr>
        <p:pic>
          <p:nvPicPr>
            <p:cNvPr id="27" name="תמונה 26">
              <a:extLst>
                <a:ext uri="{FF2B5EF4-FFF2-40B4-BE49-F238E27FC236}">
                  <a16:creationId xmlns:a16="http://schemas.microsoft.com/office/drawing/2014/main" id="{194F424C-7E27-B71F-E4D2-4C63FD4F9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7148052" y="4106803"/>
              <a:ext cx="4227873" cy="100368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9" name="מלבן 28">
              <a:extLst>
                <a:ext uri="{FF2B5EF4-FFF2-40B4-BE49-F238E27FC236}">
                  <a16:creationId xmlns:a16="http://schemas.microsoft.com/office/drawing/2014/main" id="{E9CD6293-48A5-85CA-5A62-C48D40757CB8}"/>
                </a:ext>
              </a:extLst>
            </p:cNvPr>
            <p:cNvSpPr/>
            <p:nvPr/>
          </p:nvSpPr>
          <p:spPr>
            <a:xfrm>
              <a:off x="10658167" y="4524615"/>
              <a:ext cx="698092" cy="258374"/>
            </a:xfrm>
            <a:prstGeom prst="rect">
              <a:avLst/>
            </a:prstGeom>
            <a:solidFill>
              <a:srgbClr val="C783BB"/>
            </a:solidFill>
            <a:ln>
              <a:solidFill>
                <a:srgbClr val="C783B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>
                <a:ln>
                  <a:solidFill>
                    <a:srgbClr val="C783BB"/>
                  </a:solidFill>
                </a:ln>
              </a:endParaRPr>
            </a:p>
          </p:txBody>
        </p:sp>
      </p:grpSp>
      <p:grpSp>
        <p:nvGrpSpPr>
          <p:cNvPr id="33" name="קבוצה 32">
            <a:extLst>
              <a:ext uri="{FF2B5EF4-FFF2-40B4-BE49-F238E27FC236}">
                <a16:creationId xmlns:a16="http://schemas.microsoft.com/office/drawing/2014/main" id="{F91A43B0-890A-A71C-AFDD-81126641270C}"/>
              </a:ext>
            </a:extLst>
          </p:cNvPr>
          <p:cNvGrpSpPr/>
          <p:nvPr/>
        </p:nvGrpSpPr>
        <p:grpSpPr>
          <a:xfrm>
            <a:off x="1917290" y="4522527"/>
            <a:ext cx="3429000" cy="976934"/>
            <a:chOff x="2051256" y="4098511"/>
            <a:chExt cx="3429000" cy="976934"/>
          </a:xfrm>
        </p:grpSpPr>
        <p:pic>
          <p:nvPicPr>
            <p:cNvPr id="18" name="תמונה 17" descr="תמונה שמכילה גופן, קו, תרשים, סמל">
              <a:extLst>
                <a:ext uri="{FF2B5EF4-FFF2-40B4-BE49-F238E27FC236}">
                  <a16:creationId xmlns:a16="http://schemas.microsoft.com/office/drawing/2014/main" id="{179794B4-D6A5-F9D6-1EB0-5F11D78C0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655" b="35747"/>
            <a:stretch>
              <a:fillRect/>
            </a:stretch>
          </p:blipFill>
          <p:spPr>
            <a:xfrm>
              <a:off x="2051256" y="4098511"/>
              <a:ext cx="3429000" cy="97693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9" name="מלבן 18">
              <a:extLst>
                <a:ext uri="{FF2B5EF4-FFF2-40B4-BE49-F238E27FC236}">
                  <a16:creationId xmlns:a16="http://schemas.microsoft.com/office/drawing/2014/main" id="{22343AE0-3618-8869-E02B-2957B97C8272}"/>
                </a:ext>
              </a:extLst>
            </p:cNvPr>
            <p:cNvSpPr/>
            <p:nvPr/>
          </p:nvSpPr>
          <p:spPr>
            <a:xfrm>
              <a:off x="3041007" y="4586978"/>
              <a:ext cx="639096" cy="171201"/>
            </a:xfrm>
            <a:prstGeom prst="rect">
              <a:avLst/>
            </a:prstGeom>
            <a:solidFill>
              <a:srgbClr val="84DEFC"/>
            </a:solidFill>
            <a:ln>
              <a:solidFill>
                <a:srgbClr val="84DEF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pic>
          <p:nvPicPr>
            <p:cNvPr id="32" name="תמונה 31">
              <a:extLst>
                <a:ext uri="{FF2B5EF4-FFF2-40B4-BE49-F238E27FC236}">
                  <a16:creationId xmlns:a16="http://schemas.microsoft.com/office/drawing/2014/main" id="{6A4B40D1-60F2-5BA8-0B63-5F44BE9F1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78874" y="4524615"/>
              <a:ext cx="752580" cy="390580"/>
            </a:xfrm>
            <a:prstGeom prst="rect">
              <a:avLst/>
            </a:prstGeom>
          </p:spPr>
        </p:pic>
      </p:grpSp>
      <p:pic>
        <p:nvPicPr>
          <p:cNvPr id="35" name="תמונה 34">
            <a:extLst>
              <a:ext uri="{FF2B5EF4-FFF2-40B4-BE49-F238E27FC236}">
                <a16:creationId xmlns:a16="http://schemas.microsoft.com/office/drawing/2014/main" id="{A9EB2CC3-4D9A-11DB-D695-9EEC8186EB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1420" y="4354601"/>
            <a:ext cx="2560472" cy="1339538"/>
          </a:xfrm>
          <a:prstGeom prst="rect">
            <a:avLst/>
          </a:prstGeom>
        </p:spPr>
      </p:pic>
      <p:pic>
        <p:nvPicPr>
          <p:cNvPr id="37" name="תמונה 36">
            <a:extLst>
              <a:ext uri="{FF2B5EF4-FFF2-40B4-BE49-F238E27FC236}">
                <a16:creationId xmlns:a16="http://schemas.microsoft.com/office/drawing/2014/main" id="{C41DEF87-C786-EBBC-6BA5-4814B2A43EB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680"/>
            <a:ext cx="5224194" cy="6912822"/>
          </a:xfrm>
          <a:prstGeom prst="rect">
            <a:avLst/>
          </a:prstGeom>
          <a:effectLst>
            <a:reflection stA="6000" endPos="65000" dist="50800" dir="5400000" sy="-100000" algn="bl" rotWithShape="0"/>
          </a:effectLst>
        </p:spPr>
      </p:pic>
      <p:sp>
        <p:nvSpPr>
          <p:cNvPr id="4" name="אליפסה 3">
            <a:extLst>
              <a:ext uri="{FF2B5EF4-FFF2-40B4-BE49-F238E27FC236}">
                <a16:creationId xmlns:a16="http://schemas.microsoft.com/office/drawing/2014/main" id="{B25A2E89-1AFF-671E-A670-2B295C2F17CD}"/>
              </a:ext>
            </a:extLst>
          </p:cNvPr>
          <p:cNvSpPr/>
          <p:nvPr/>
        </p:nvSpPr>
        <p:spPr>
          <a:xfrm>
            <a:off x="2316943" y="3576578"/>
            <a:ext cx="590308" cy="6713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35022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0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2849C1CD-75F1-17A8-271D-3016171581E3}"/>
              </a:ext>
            </a:extLst>
          </p:cNvPr>
          <p:cNvSpPr txBox="1"/>
          <p:nvPr/>
        </p:nvSpPr>
        <p:spPr>
          <a:xfrm>
            <a:off x="8271386" y="992668"/>
            <a:ext cx="1843547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פירות </a:t>
            </a:r>
            <a:r>
              <a:rPr lang="he-IL" dirty="0" err="1"/>
              <a:t>מפוזרין</a:t>
            </a:r>
            <a:r>
              <a:rPr lang="he-IL" dirty="0"/>
              <a:t> 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148A3923-DF5D-5368-4579-1F684F59FDDD}"/>
              </a:ext>
            </a:extLst>
          </p:cNvPr>
          <p:cNvSpPr txBox="1"/>
          <p:nvPr/>
        </p:nvSpPr>
        <p:spPr>
          <a:xfrm>
            <a:off x="6096000" y="3536873"/>
            <a:ext cx="4018933" cy="1696875"/>
          </a:xfrm>
          <a:prstGeom prst="rect">
            <a:avLst/>
          </a:prstGeom>
          <a:solidFill>
            <a:srgbClr val="F0FDC5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he-IL" dirty="0"/>
              <a:t>הא אמר </a:t>
            </a:r>
            <a:r>
              <a:rPr lang="he-IL" b="1" dirty="0"/>
              <a:t>רב </a:t>
            </a:r>
            <a:r>
              <a:rPr lang="he-IL" b="1" dirty="0" err="1"/>
              <a:t>עוקבא</a:t>
            </a:r>
            <a:r>
              <a:rPr lang="he-IL" b="1" dirty="0"/>
              <a:t> בר </a:t>
            </a:r>
            <a:r>
              <a:rPr lang="he-IL" b="1" dirty="0" err="1"/>
              <a:t>חמא</a:t>
            </a:r>
            <a:r>
              <a:rPr lang="he-IL" dirty="0"/>
              <a:t>: </a:t>
            </a:r>
          </a:p>
          <a:p>
            <a:pPr algn="r">
              <a:lnSpc>
                <a:spcPct val="150000"/>
              </a:lnSpc>
            </a:pPr>
            <a:r>
              <a:rPr lang="he-IL" dirty="0"/>
              <a:t>הכא </a:t>
            </a:r>
            <a:r>
              <a:rPr lang="he-IL" dirty="0" err="1"/>
              <a:t>במכנשתא</a:t>
            </a:r>
            <a:r>
              <a:rPr lang="he-IL" dirty="0"/>
              <a:t> </a:t>
            </a:r>
            <a:r>
              <a:rPr lang="he-IL" dirty="0" err="1"/>
              <a:t>דביזרי</a:t>
            </a:r>
            <a:r>
              <a:rPr lang="he-IL" dirty="0"/>
              <a:t> עסקינן, </a:t>
            </a:r>
          </a:p>
          <a:p>
            <a:pPr algn="r">
              <a:lnSpc>
                <a:spcPct val="150000"/>
              </a:lnSpc>
            </a:pPr>
            <a:r>
              <a:rPr lang="he-IL" dirty="0" err="1"/>
              <a:t>דאבידה</a:t>
            </a:r>
            <a:r>
              <a:rPr lang="he-IL" dirty="0"/>
              <a:t> מדעת היא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722BE3D3-E26E-6306-8477-595E73E8BBCC}"/>
              </a:ext>
            </a:extLst>
          </p:cNvPr>
          <p:cNvSpPr txBox="1"/>
          <p:nvPr/>
        </p:nvSpPr>
        <p:spPr>
          <a:xfrm>
            <a:off x="7140676" y="1749680"/>
            <a:ext cx="2974257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הא לא ידע </a:t>
            </a:r>
            <a:r>
              <a:rPr lang="he-IL" dirty="0" err="1"/>
              <a:t>דנפל</a:t>
            </a:r>
            <a:r>
              <a:rPr lang="he-IL" dirty="0"/>
              <a:t> מיניה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C0257EC1-92D0-0D29-6807-80D18F31C643}"/>
              </a:ext>
            </a:extLst>
          </p:cNvPr>
          <p:cNvSpPr txBox="1"/>
          <p:nvPr/>
        </p:nvSpPr>
        <p:spPr>
          <a:xfrm>
            <a:off x="4415162" y="87447"/>
            <a:ext cx="3736260" cy="707886"/>
          </a:xfrm>
          <a:prstGeom prst="rect">
            <a:avLst/>
          </a:prstGeom>
          <a:solidFill>
            <a:srgbClr val="FFFF66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48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sz="2000" dirty="0"/>
              <a:t>(סימן </a:t>
            </a:r>
            <a:r>
              <a:rPr lang="he-IL" sz="4000" dirty="0" err="1"/>
              <a:t>פ</a:t>
            </a:r>
            <a:r>
              <a:rPr lang="he-IL" sz="2000" dirty="0" err="1"/>
              <a:t>מג"ש</a:t>
            </a:r>
            <a:r>
              <a:rPr lang="he-IL" sz="2000" dirty="0"/>
              <a:t> </a:t>
            </a:r>
            <a:r>
              <a:rPr lang="he-IL" sz="2000" dirty="0" err="1"/>
              <a:t>ממקגט"י</a:t>
            </a:r>
            <a:r>
              <a:rPr lang="he-IL" sz="2000" dirty="0"/>
              <a:t> </a:t>
            </a:r>
            <a:r>
              <a:rPr lang="he-IL" sz="2000" dirty="0" err="1"/>
              <a:t>ככסע"ז</a:t>
            </a:r>
            <a:r>
              <a:rPr lang="he-IL" sz="2000" dirty="0"/>
              <a:t>) </a:t>
            </a:r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E148C475-F8D7-BE14-81C4-1F323782D211}"/>
              </a:ext>
            </a:extLst>
          </p:cNvPr>
          <p:cNvSpPr txBox="1"/>
          <p:nvPr/>
        </p:nvSpPr>
        <p:spPr>
          <a:xfrm>
            <a:off x="10441858" y="992668"/>
            <a:ext cx="1317522" cy="461665"/>
          </a:xfrm>
          <a:prstGeom prst="rect">
            <a:avLst/>
          </a:prstGeom>
          <a:solidFill>
            <a:srgbClr val="99FF66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he-IL" sz="2400" dirty="0">
                <a:latin typeface="Assistant" panose="00000500000000000000" pitchFamily="2" charset="-79"/>
                <a:cs typeface="Assistant" panose="00000500000000000000" pitchFamily="2" charset="-79"/>
              </a:rPr>
              <a:t>תא שמע </a:t>
            </a:r>
          </a:p>
        </p:txBody>
      </p:sp>
      <p:pic>
        <p:nvPicPr>
          <p:cNvPr id="13" name="גרפיקה 12">
            <a:extLst>
              <a:ext uri="{FF2B5EF4-FFF2-40B4-BE49-F238E27FC236}">
                <a16:creationId xmlns:a16="http://schemas.microsoft.com/office/drawing/2014/main" id="{C111338E-CEFA-85EC-0C82-42076B71C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8329879">
            <a:off x="7251986" y="1498494"/>
            <a:ext cx="2746368" cy="2751229"/>
          </a:xfrm>
          <a:prstGeom prst="rect">
            <a:avLst/>
          </a:prstGeom>
        </p:spPr>
      </p:pic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FAED0FCB-27B9-BF4D-214A-49FFD20F4B07}"/>
              </a:ext>
            </a:extLst>
          </p:cNvPr>
          <p:cNvSpPr txBox="1"/>
          <p:nvPr/>
        </p:nvSpPr>
        <p:spPr>
          <a:xfrm>
            <a:off x="796413" y="679440"/>
            <a:ext cx="3312961" cy="1849737"/>
          </a:xfrm>
          <a:prstGeom prst="rect">
            <a:avLst/>
          </a:prstGeom>
          <a:solidFill>
            <a:srgbClr val="CCCC00">
              <a:alpha val="50980"/>
            </a:srgb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just"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he-IL" sz="2400" b="1" dirty="0"/>
              <a:t>אֵלּוּ מְצִיאוֹת שֶׁלּוֹ:</a:t>
            </a:r>
          </a:p>
          <a:p>
            <a:pPr>
              <a:lnSpc>
                <a:spcPct val="150000"/>
              </a:lnSpc>
            </a:pPr>
            <a:r>
              <a:rPr lang="he-IL" dirty="0"/>
              <a:t>מָצָא פֵרוֹת </a:t>
            </a:r>
            <a:r>
              <a:rPr lang="he-IL" dirty="0" err="1"/>
              <a:t>מְפֻזָּרִין</a:t>
            </a:r>
            <a:r>
              <a:rPr lang="he-IL" dirty="0"/>
              <a:t>, מָעוֹת מְפֻזָּרוֹת, </a:t>
            </a:r>
          </a:p>
          <a:p>
            <a:pPr>
              <a:lnSpc>
                <a:spcPct val="150000"/>
              </a:lnSpc>
            </a:pPr>
            <a:r>
              <a:rPr lang="he-IL" dirty="0"/>
              <a:t>כְּרִיכוֹת בִּרְשׁוּת הָרַבִּים, </a:t>
            </a:r>
            <a:r>
              <a:rPr lang="he-IL" dirty="0" err="1"/>
              <a:t>וְעִגּוּלֵי</a:t>
            </a:r>
            <a:r>
              <a:rPr lang="he-IL" dirty="0"/>
              <a:t> דְבֵלָה... </a:t>
            </a:r>
          </a:p>
          <a:p>
            <a:pPr>
              <a:lnSpc>
                <a:spcPct val="150000"/>
              </a:lnSpc>
            </a:pPr>
            <a:r>
              <a:rPr lang="he-IL" b="1" dirty="0"/>
              <a:t>הֲרֵי אֵלּוּ שֶׁלּוֹ</a:t>
            </a:r>
            <a:r>
              <a:rPr lang="he-IL" dirty="0"/>
              <a:t>, דִּבְרֵי רַבִּי מֵאִיר. </a:t>
            </a:r>
          </a:p>
        </p:txBody>
      </p:sp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107AE4C1-9546-2B73-4FE0-81AD6732896B}"/>
              </a:ext>
            </a:extLst>
          </p:cNvPr>
          <p:cNvSpPr txBox="1"/>
          <p:nvPr/>
        </p:nvSpPr>
        <p:spPr>
          <a:xfrm>
            <a:off x="4746519" y="5450471"/>
            <a:ext cx="5368414" cy="472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just">
              <a:lnSpc>
                <a:spcPct val="150000"/>
              </a:lnSpc>
              <a:defRPr>
                <a:latin typeface="Guttman Rashi" panose="02010401010101010101" pitchFamily="2" charset="-79"/>
                <a:cs typeface="Guttman Rashi" panose="02010401010101010101" pitchFamily="2" charset="-79"/>
              </a:defRPr>
            </a:lvl1pPr>
          </a:lstStyle>
          <a:p>
            <a:r>
              <a:rPr lang="he-IL" dirty="0" err="1"/>
              <a:t>דאבידה</a:t>
            </a:r>
            <a:r>
              <a:rPr lang="he-IL" dirty="0"/>
              <a:t> מדעת היא - שלא נפלו ממנו, ומדעת הניחם הפקר:</a:t>
            </a:r>
          </a:p>
        </p:txBody>
      </p:sp>
      <p:pic>
        <p:nvPicPr>
          <p:cNvPr id="17" name="תמונה 16" descr="תמונה שמכילה קרקע, בז’, מלבן, חום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C77EA254-E835-7030-8AE8-CB62F7D066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8" y="4989209"/>
            <a:ext cx="1849737" cy="1849737"/>
          </a:xfrm>
          <a:prstGeom prst="rect">
            <a:avLst/>
          </a:prstGeom>
        </p:spPr>
      </p:pic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DE4AFCC4-290A-387B-D8D6-30D69C168142}"/>
              </a:ext>
            </a:extLst>
          </p:cNvPr>
          <p:cNvSpPr txBox="1"/>
          <p:nvPr/>
        </p:nvSpPr>
        <p:spPr>
          <a:xfrm>
            <a:off x="2308119" y="6401221"/>
            <a:ext cx="2438400" cy="36933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lumOff val="50000"/>
                  <a:tint val="66000"/>
                  <a:satMod val="160000"/>
                </a:schemeClr>
              </a:gs>
              <a:gs pos="50000">
                <a:schemeClr val="tx2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2">
                  <a:lumMod val="50000"/>
                  <a:lumOff val="5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he-IL" b="1" dirty="0">
                <a:latin typeface="Assistant" panose="00000500000000000000" pitchFamily="2" charset="-79"/>
                <a:cs typeface="Assistant" panose="00000500000000000000" pitchFamily="2" charset="-79"/>
              </a:rPr>
              <a:t>ורבא</a:t>
            </a:r>
            <a:r>
              <a:rPr lang="he-IL" dirty="0">
                <a:latin typeface="Assistant" panose="00000500000000000000" pitchFamily="2" charset="-79"/>
                <a:cs typeface="Assistant" panose="00000500000000000000" pitchFamily="2" charset="-79"/>
              </a:rPr>
              <a:t> אמר הוי </a:t>
            </a:r>
            <a:r>
              <a:rPr lang="he-IL" dirty="0" err="1">
                <a:latin typeface="Assistant" panose="00000500000000000000" pitchFamily="2" charset="-79"/>
                <a:cs typeface="Assistant" panose="00000500000000000000" pitchFamily="2" charset="-79"/>
              </a:rPr>
              <a:t>יאוש</a:t>
            </a:r>
            <a:r>
              <a:rPr lang="he-IL" dirty="0">
                <a:latin typeface="Assistant" panose="00000500000000000000" pitchFamily="2" charset="-79"/>
                <a:cs typeface="Assistant" panose="00000500000000000000" pitchFamily="2" charset="-79"/>
              </a:rPr>
              <a:t> </a:t>
            </a:r>
          </a:p>
        </p:txBody>
      </p:sp>
      <p:pic>
        <p:nvPicPr>
          <p:cNvPr id="20" name="תמונה 19">
            <a:extLst>
              <a:ext uri="{FF2B5EF4-FFF2-40B4-BE49-F238E27FC236}">
                <a16:creationId xmlns:a16="http://schemas.microsoft.com/office/drawing/2014/main" id="{74A9D3A7-EBF3-F96D-6A17-0099EB299A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8119" y="5835866"/>
            <a:ext cx="269927" cy="56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8935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4" grpId="0" animBg="1"/>
      <p:bldP spid="16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3CEEBEA6-9400-8C5C-0A4F-B47CEF6ACA19}"/>
              </a:ext>
            </a:extLst>
          </p:cNvPr>
          <p:cNvSpPr txBox="1"/>
          <p:nvPr/>
        </p:nvSpPr>
        <p:spPr>
          <a:xfrm>
            <a:off x="4906296" y="3273687"/>
            <a:ext cx="4813243" cy="2250873"/>
          </a:xfrm>
          <a:prstGeom prst="rect">
            <a:avLst/>
          </a:prstGeom>
          <a:solidFill>
            <a:srgbClr val="F0FDC5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התם נמי כדרבי יצחק </a:t>
            </a:r>
            <a:r>
              <a:rPr lang="he-IL" dirty="0" err="1"/>
              <a:t>דאמר</a:t>
            </a:r>
            <a:r>
              <a:rPr lang="he-IL" dirty="0"/>
              <a:t>:</a:t>
            </a:r>
          </a:p>
          <a:p>
            <a:r>
              <a:rPr lang="he-IL" dirty="0"/>
              <a:t>אדם עשוי למשמש בכיסו בכל שעה ושעה, </a:t>
            </a:r>
          </a:p>
          <a:p>
            <a:r>
              <a:rPr lang="he-IL" dirty="0"/>
              <a:t>הכא נמי, </a:t>
            </a:r>
          </a:p>
          <a:p>
            <a:r>
              <a:rPr lang="he-IL" dirty="0"/>
              <a:t>אדם עשוי למשמש בכיסו בכל שעה ושעה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DF60A2B8-7BA7-447C-CD51-9D526FAA99C9}"/>
              </a:ext>
            </a:extLst>
          </p:cNvPr>
          <p:cNvSpPr txBox="1"/>
          <p:nvPr/>
        </p:nvSpPr>
        <p:spPr>
          <a:xfrm>
            <a:off x="4415162" y="87447"/>
            <a:ext cx="3736260" cy="707886"/>
          </a:xfrm>
          <a:prstGeom prst="rect">
            <a:avLst/>
          </a:prstGeom>
          <a:solidFill>
            <a:srgbClr val="FFFF66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48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sz="2000" dirty="0"/>
              <a:t>(סימן </a:t>
            </a:r>
            <a:r>
              <a:rPr lang="he-IL" sz="2000" dirty="0" err="1"/>
              <a:t>פ</a:t>
            </a:r>
            <a:r>
              <a:rPr lang="he-IL" sz="4000" dirty="0" err="1"/>
              <a:t>מ</a:t>
            </a:r>
            <a:r>
              <a:rPr lang="he-IL" sz="2000" dirty="0" err="1"/>
              <a:t>ג"ש</a:t>
            </a:r>
            <a:r>
              <a:rPr lang="he-IL" sz="2000" dirty="0"/>
              <a:t> </a:t>
            </a:r>
            <a:r>
              <a:rPr lang="he-IL" sz="2000" dirty="0" err="1"/>
              <a:t>ממקגט"י</a:t>
            </a:r>
            <a:r>
              <a:rPr lang="he-IL" sz="2000" dirty="0"/>
              <a:t> </a:t>
            </a:r>
            <a:r>
              <a:rPr lang="he-IL" sz="2000" dirty="0" err="1"/>
              <a:t>ככסע"ז</a:t>
            </a:r>
            <a:r>
              <a:rPr lang="he-IL" sz="2000" dirty="0"/>
              <a:t>) 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EA2FA46A-9EF4-EFDB-3AC5-3AA65E47F46F}"/>
              </a:ext>
            </a:extLst>
          </p:cNvPr>
          <p:cNvSpPr txBox="1"/>
          <p:nvPr/>
        </p:nvSpPr>
        <p:spPr>
          <a:xfrm>
            <a:off x="10127226" y="1067235"/>
            <a:ext cx="1317522" cy="461665"/>
          </a:xfrm>
          <a:prstGeom prst="rect">
            <a:avLst/>
          </a:prstGeom>
          <a:solidFill>
            <a:srgbClr val="99FF66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he-IL" sz="2400" dirty="0">
                <a:latin typeface="Assistant" panose="00000500000000000000" pitchFamily="2" charset="-79"/>
                <a:cs typeface="Assistant" panose="00000500000000000000" pitchFamily="2" charset="-79"/>
              </a:rPr>
              <a:t>תא שמע 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C7CFB224-C480-C5BA-E431-E018AC3FD60F}"/>
              </a:ext>
            </a:extLst>
          </p:cNvPr>
          <p:cNvSpPr txBox="1"/>
          <p:nvPr/>
        </p:nvSpPr>
        <p:spPr>
          <a:xfrm>
            <a:off x="6332451" y="1067235"/>
            <a:ext cx="3313471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מעות מפוזרות הרי אלו שלו 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4BB4E8AE-AF8D-7459-BF4E-480D5024FE9B}"/>
              </a:ext>
            </a:extLst>
          </p:cNvPr>
          <p:cNvSpPr txBox="1"/>
          <p:nvPr/>
        </p:nvSpPr>
        <p:spPr>
          <a:xfrm>
            <a:off x="6165303" y="1672371"/>
            <a:ext cx="3480619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 err="1"/>
              <a:t>אמאי</a:t>
            </a:r>
            <a:r>
              <a:rPr lang="he-IL" dirty="0"/>
              <a:t> הא לא ידע </a:t>
            </a:r>
            <a:r>
              <a:rPr lang="he-IL" dirty="0" err="1"/>
              <a:t>דנפל</a:t>
            </a:r>
            <a:r>
              <a:rPr lang="he-IL" dirty="0"/>
              <a:t> מיניה </a:t>
            </a:r>
          </a:p>
        </p:txBody>
      </p:sp>
      <p:pic>
        <p:nvPicPr>
          <p:cNvPr id="12" name="גרפיקה 11">
            <a:extLst>
              <a:ext uri="{FF2B5EF4-FFF2-40B4-BE49-F238E27FC236}">
                <a16:creationId xmlns:a16="http://schemas.microsoft.com/office/drawing/2014/main" id="{96ACA817-677C-7D7E-4562-765FBE14D9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8329879">
            <a:off x="6333503" y="1328248"/>
            <a:ext cx="2746368" cy="2751229"/>
          </a:xfrm>
          <a:prstGeom prst="rect">
            <a:avLst/>
          </a:prstGeom>
        </p:spPr>
      </p:pic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91398708-91C6-073E-F1B0-C35BA15092A6}"/>
              </a:ext>
            </a:extLst>
          </p:cNvPr>
          <p:cNvSpPr txBox="1"/>
          <p:nvPr/>
        </p:nvSpPr>
        <p:spPr>
          <a:xfrm>
            <a:off x="4415162" y="5727290"/>
            <a:ext cx="5304378" cy="472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just">
              <a:lnSpc>
                <a:spcPct val="150000"/>
              </a:lnSpc>
              <a:defRPr>
                <a:latin typeface="Guttman Rashi" panose="02010401010101010101" pitchFamily="2" charset="-79"/>
                <a:cs typeface="Guttman Rashi" panose="02010401010101010101" pitchFamily="2" charset="-79"/>
              </a:defRPr>
            </a:lvl1pPr>
          </a:lstStyle>
          <a:p>
            <a:r>
              <a:rPr lang="he-IL" dirty="0"/>
              <a:t>עשוי למשמש - וקודם שמצאו זה נודע לבעלים שנפלו, ונואשו:</a:t>
            </a:r>
          </a:p>
        </p:txBody>
      </p:sp>
      <p:pic>
        <p:nvPicPr>
          <p:cNvPr id="16" name="תמונה 15" descr="תמונה שמכילה אדם, לבוש, פני אדם, בחוץ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6F4E842D-7A4D-48A0-F711-9F78FE8209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119" y="2808854"/>
            <a:ext cx="1950993" cy="2926489"/>
          </a:xfrm>
          <a:prstGeom prst="rect">
            <a:avLst/>
          </a:prstGeom>
        </p:spPr>
      </p:pic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A582E55D-90A2-1205-4342-704EECD50D4C}"/>
              </a:ext>
            </a:extLst>
          </p:cNvPr>
          <p:cNvSpPr txBox="1"/>
          <p:nvPr/>
        </p:nvSpPr>
        <p:spPr>
          <a:xfrm>
            <a:off x="2308119" y="6401221"/>
            <a:ext cx="2438400" cy="36933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lumOff val="50000"/>
                  <a:tint val="66000"/>
                  <a:satMod val="160000"/>
                </a:schemeClr>
              </a:gs>
              <a:gs pos="50000">
                <a:schemeClr val="tx2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2">
                  <a:lumMod val="50000"/>
                  <a:lumOff val="5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he-IL" b="1" dirty="0">
                <a:latin typeface="Assistant" panose="00000500000000000000" pitchFamily="2" charset="-79"/>
                <a:cs typeface="Assistant" panose="00000500000000000000" pitchFamily="2" charset="-79"/>
              </a:rPr>
              <a:t>ורבא</a:t>
            </a:r>
            <a:r>
              <a:rPr lang="he-IL" dirty="0">
                <a:latin typeface="Assistant" panose="00000500000000000000" pitchFamily="2" charset="-79"/>
                <a:cs typeface="Assistant" panose="00000500000000000000" pitchFamily="2" charset="-79"/>
              </a:rPr>
              <a:t> אמר הוי </a:t>
            </a:r>
            <a:r>
              <a:rPr lang="he-IL" dirty="0" err="1">
                <a:latin typeface="Assistant" panose="00000500000000000000" pitchFamily="2" charset="-79"/>
                <a:cs typeface="Assistant" panose="00000500000000000000" pitchFamily="2" charset="-79"/>
              </a:rPr>
              <a:t>יאוש</a:t>
            </a:r>
            <a:r>
              <a:rPr lang="he-IL" dirty="0">
                <a:latin typeface="Assistant" panose="00000500000000000000" pitchFamily="2" charset="-79"/>
                <a:cs typeface="Assistant" panose="00000500000000000000" pitchFamily="2" charset="-79"/>
              </a:rPr>
              <a:t> </a:t>
            </a:r>
          </a:p>
        </p:txBody>
      </p:sp>
      <p:pic>
        <p:nvPicPr>
          <p:cNvPr id="18" name="תמונה 17">
            <a:extLst>
              <a:ext uri="{FF2B5EF4-FFF2-40B4-BE49-F238E27FC236}">
                <a16:creationId xmlns:a16="http://schemas.microsoft.com/office/drawing/2014/main" id="{BEAAC4E9-EDCC-431D-BD12-2330271343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8119" y="5835866"/>
            <a:ext cx="269927" cy="565355"/>
          </a:xfrm>
          <a:prstGeom prst="rect">
            <a:avLst/>
          </a:prstGeom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D3A151A2-8A2A-5B9E-3B4B-D1C234154D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9369" y="5828912"/>
            <a:ext cx="269927" cy="56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143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6702D-1CF4-A0C1-7E44-692927F87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2CA4A3D3-9E2F-3804-FDD0-82A1BE8DD7F7}"/>
              </a:ext>
            </a:extLst>
          </p:cNvPr>
          <p:cNvSpPr txBox="1"/>
          <p:nvPr/>
        </p:nvSpPr>
        <p:spPr>
          <a:xfrm>
            <a:off x="4415162" y="1067235"/>
            <a:ext cx="5397432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עיגולי </a:t>
            </a:r>
            <a:r>
              <a:rPr lang="he-IL" dirty="0" err="1"/>
              <a:t>דבילה</a:t>
            </a:r>
            <a:r>
              <a:rPr lang="he-IL" dirty="0"/>
              <a:t> וככרות של נחתום – הרי אלו שלו</a:t>
            </a: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9CD0259E-D387-33B5-196B-28DF01C6F30A}"/>
              </a:ext>
            </a:extLst>
          </p:cNvPr>
          <p:cNvSpPr txBox="1"/>
          <p:nvPr/>
        </p:nvSpPr>
        <p:spPr>
          <a:xfrm>
            <a:off x="10127226" y="1067235"/>
            <a:ext cx="1317522" cy="461665"/>
          </a:xfrm>
          <a:prstGeom prst="rect">
            <a:avLst/>
          </a:prstGeom>
          <a:solidFill>
            <a:srgbClr val="99FF66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he-IL" sz="2400" dirty="0">
                <a:latin typeface="Assistant" panose="00000500000000000000" pitchFamily="2" charset="-79"/>
                <a:cs typeface="Assistant" panose="00000500000000000000" pitchFamily="2" charset="-79"/>
              </a:rPr>
              <a:t>תא שמע 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DDAC9329-C008-48BB-BC4E-D34088624D4F}"/>
              </a:ext>
            </a:extLst>
          </p:cNvPr>
          <p:cNvSpPr txBox="1"/>
          <p:nvPr/>
        </p:nvSpPr>
        <p:spPr>
          <a:xfrm>
            <a:off x="6096000" y="1725923"/>
            <a:ext cx="3716594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 err="1"/>
              <a:t>אמאי</a:t>
            </a:r>
            <a:r>
              <a:rPr lang="he-IL" dirty="0"/>
              <a:t> והא לא ידע </a:t>
            </a:r>
            <a:r>
              <a:rPr lang="he-IL" dirty="0" err="1"/>
              <a:t>דנפל</a:t>
            </a:r>
            <a:r>
              <a:rPr lang="he-IL" dirty="0"/>
              <a:t> מיניה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6E30D3B2-B02A-CE25-0723-5DA689A3AE41}"/>
              </a:ext>
            </a:extLst>
          </p:cNvPr>
          <p:cNvSpPr txBox="1"/>
          <p:nvPr/>
        </p:nvSpPr>
        <p:spPr>
          <a:xfrm>
            <a:off x="6096000" y="3166075"/>
            <a:ext cx="3146323" cy="1142877"/>
          </a:xfrm>
          <a:prstGeom prst="rect">
            <a:avLst/>
          </a:prstGeom>
          <a:solidFill>
            <a:srgbClr val="F0FDC5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התם נמי, </a:t>
            </a:r>
          </a:p>
          <a:p>
            <a:r>
              <a:rPr lang="he-IL" dirty="0"/>
              <a:t>אגב </a:t>
            </a:r>
            <a:r>
              <a:rPr lang="he-IL" dirty="0" err="1"/>
              <a:t>דיקירי</a:t>
            </a:r>
            <a:r>
              <a:rPr lang="he-IL" dirty="0"/>
              <a:t> – מידע ידע בהו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E6FC08A6-EC4D-AB21-585B-CE492E90498D}"/>
              </a:ext>
            </a:extLst>
          </p:cNvPr>
          <p:cNvSpPr txBox="1"/>
          <p:nvPr/>
        </p:nvSpPr>
        <p:spPr>
          <a:xfrm>
            <a:off x="4415162" y="87447"/>
            <a:ext cx="3736260" cy="707886"/>
          </a:xfrm>
          <a:prstGeom prst="rect">
            <a:avLst/>
          </a:prstGeom>
          <a:solidFill>
            <a:srgbClr val="FFFF66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48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sz="2000" dirty="0"/>
              <a:t>(סימן </a:t>
            </a:r>
            <a:r>
              <a:rPr lang="he-IL" sz="2000" dirty="0" err="1"/>
              <a:t>פמ</a:t>
            </a:r>
            <a:r>
              <a:rPr lang="he-IL" sz="4000" dirty="0" err="1"/>
              <a:t>ג</a:t>
            </a:r>
            <a:r>
              <a:rPr lang="he-IL" sz="2000" dirty="0" err="1"/>
              <a:t>"ש</a:t>
            </a:r>
            <a:r>
              <a:rPr lang="he-IL" sz="2000" dirty="0"/>
              <a:t> </a:t>
            </a:r>
            <a:r>
              <a:rPr lang="he-IL" sz="2000" dirty="0" err="1"/>
              <a:t>ממקגט"י</a:t>
            </a:r>
            <a:r>
              <a:rPr lang="he-IL" sz="2000" dirty="0"/>
              <a:t> </a:t>
            </a:r>
            <a:r>
              <a:rPr lang="he-IL" sz="2000" dirty="0" err="1"/>
              <a:t>ככסע"ז</a:t>
            </a:r>
            <a:r>
              <a:rPr lang="he-IL" sz="2000" dirty="0"/>
              <a:t>) </a:t>
            </a:r>
          </a:p>
        </p:txBody>
      </p:sp>
      <p:pic>
        <p:nvPicPr>
          <p:cNvPr id="9" name="גרפיקה 8">
            <a:extLst>
              <a:ext uri="{FF2B5EF4-FFF2-40B4-BE49-F238E27FC236}">
                <a16:creationId xmlns:a16="http://schemas.microsoft.com/office/drawing/2014/main" id="{8CE87F2F-0F5C-C8D1-BEAE-D677FEA08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8329879">
            <a:off x="6333503" y="1328248"/>
            <a:ext cx="2746368" cy="2751229"/>
          </a:xfrm>
          <a:prstGeom prst="rect">
            <a:avLst/>
          </a:prstGeom>
        </p:spPr>
      </p:pic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9AABA334-1596-7FDA-A077-664E51466891}"/>
              </a:ext>
            </a:extLst>
          </p:cNvPr>
          <p:cNvSpPr txBox="1"/>
          <p:nvPr/>
        </p:nvSpPr>
        <p:spPr>
          <a:xfrm>
            <a:off x="7078747" y="4442024"/>
            <a:ext cx="2163576" cy="4732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just">
              <a:lnSpc>
                <a:spcPct val="150000"/>
              </a:lnSpc>
              <a:defRPr>
                <a:latin typeface="Guttman Rashi" panose="02010401010101010101" pitchFamily="2" charset="-79"/>
                <a:cs typeface="Guttman Rashi" panose="02010401010101010101" pitchFamily="2" charset="-79"/>
              </a:defRPr>
            </a:lvl1pPr>
          </a:lstStyle>
          <a:p>
            <a:r>
              <a:rPr lang="he-IL" dirty="0" err="1"/>
              <a:t>דיקירי</a:t>
            </a:r>
            <a:r>
              <a:rPr lang="he-IL" dirty="0"/>
              <a:t> - כבד, משא</a:t>
            </a:r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7F4B2E70-2087-4E5B-50FC-F3A51591608D}"/>
              </a:ext>
            </a:extLst>
          </p:cNvPr>
          <p:cNvSpPr txBox="1"/>
          <p:nvPr/>
        </p:nvSpPr>
        <p:spPr>
          <a:xfrm>
            <a:off x="2308119" y="6401221"/>
            <a:ext cx="2438400" cy="36933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lumOff val="50000"/>
                  <a:tint val="66000"/>
                  <a:satMod val="160000"/>
                </a:schemeClr>
              </a:gs>
              <a:gs pos="50000">
                <a:schemeClr val="tx2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2">
                  <a:lumMod val="50000"/>
                  <a:lumOff val="5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he-IL" b="1" dirty="0">
                <a:latin typeface="Assistant" panose="00000500000000000000" pitchFamily="2" charset="-79"/>
                <a:cs typeface="Assistant" panose="00000500000000000000" pitchFamily="2" charset="-79"/>
              </a:rPr>
              <a:t>ורבא</a:t>
            </a:r>
            <a:r>
              <a:rPr lang="he-IL" dirty="0">
                <a:latin typeface="Assistant" panose="00000500000000000000" pitchFamily="2" charset="-79"/>
                <a:cs typeface="Assistant" panose="00000500000000000000" pitchFamily="2" charset="-79"/>
              </a:rPr>
              <a:t> אמר הוי </a:t>
            </a:r>
            <a:r>
              <a:rPr lang="he-IL" dirty="0" err="1">
                <a:latin typeface="Assistant" panose="00000500000000000000" pitchFamily="2" charset="-79"/>
                <a:cs typeface="Assistant" panose="00000500000000000000" pitchFamily="2" charset="-79"/>
              </a:rPr>
              <a:t>יאוש</a:t>
            </a:r>
            <a:r>
              <a:rPr lang="he-IL" dirty="0">
                <a:latin typeface="Assistant" panose="00000500000000000000" pitchFamily="2" charset="-79"/>
                <a:cs typeface="Assistant" panose="00000500000000000000" pitchFamily="2" charset="-79"/>
              </a:rPr>
              <a:t> </a:t>
            </a:r>
          </a:p>
        </p:txBody>
      </p:sp>
      <p:pic>
        <p:nvPicPr>
          <p:cNvPr id="13" name="תמונה 12">
            <a:extLst>
              <a:ext uri="{FF2B5EF4-FFF2-40B4-BE49-F238E27FC236}">
                <a16:creationId xmlns:a16="http://schemas.microsoft.com/office/drawing/2014/main" id="{379035C8-10EB-C7E6-0E6E-9135920C6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8119" y="5835866"/>
            <a:ext cx="269927" cy="565355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6F1B613E-B520-F826-3766-D5E4F2D1EB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9369" y="5828912"/>
            <a:ext cx="269927" cy="565355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09D51475-DA9D-3400-1A02-0279BC94B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0619" y="5835865"/>
            <a:ext cx="269927" cy="565355"/>
          </a:xfrm>
          <a:prstGeom prst="rect">
            <a:avLst/>
          </a:prstGeom>
        </p:spPr>
      </p:pic>
      <p:pic>
        <p:nvPicPr>
          <p:cNvPr id="17" name="תמונה 16" descr="תמונה שמכילה אדם, לבוש, הנעלה, קרקע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5E7F8895-F3D3-D1F9-1849-9069FA380B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119" y="2615382"/>
            <a:ext cx="2081138" cy="312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359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4" grpId="0" animBg="1"/>
      <p:bldP spid="7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67AB2-8F4A-6AE3-1998-28FC1FA4E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25829321-FF35-3349-0B15-0700661243E7}"/>
              </a:ext>
            </a:extLst>
          </p:cNvPr>
          <p:cNvSpPr txBox="1"/>
          <p:nvPr/>
        </p:nvSpPr>
        <p:spPr>
          <a:xfrm>
            <a:off x="10127225" y="1045687"/>
            <a:ext cx="1317522" cy="461665"/>
          </a:xfrm>
          <a:prstGeom prst="rect">
            <a:avLst/>
          </a:prstGeom>
          <a:solidFill>
            <a:srgbClr val="99FF66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he-IL" sz="2400" dirty="0">
                <a:latin typeface="Assistant" panose="00000500000000000000" pitchFamily="2" charset="-79"/>
                <a:cs typeface="Assistant" panose="00000500000000000000" pitchFamily="2" charset="-79"/>
              </a:rPr>
              <a:t>תא שמע 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2BE0DBA7-17BC-50B8-CB5A-FC37784F1FB8}"/>
              </a:ext>
            </a:extLst>
          </p:cNvPr>
          <p:cNvSpPr txBox="1"/>
          <p:nvPr/>
        </p:nvSpPr>
        <p:spPr>
          <a:xfrm>
            <a:off x="6292644" y="1050168"/>
            <a:ext cx="3549445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ולשונות של ארגמן הרי אלו שלו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B576B90A-F1E6-ED01-6A95-07F478452288}"/>
              </a:ext>
            </a:extLst>
          </p:cNvPr>
          <p:cNvSpPr txBox="1"/>
          <p:nvPr/>
        </p:nvSpPr>
        <p:spPr>
          <a:xfrm>
            <a:off x="6371303" y="1762120"/>
            <a:ext cx="3470786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 err="1"/>
              <a:t>ואמאי</a:t>
            </a:r>
            <a:r>
              <a:rPr lang="he-IL" dirty="0"/>
              <a:t> הא לא ידע </a:t>
            </a:r>
            <a:r>
              <a:rPr lang="he-IL" dirty="0" err="1"/>
              <a:t>דנפל</a:t>
            </a:r>
            <a:r>
              <a:rPr lang="he-IL" dirty="0"/>
              <a:t> מיניה 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F463AA6E-D303-4886-EA9D-E193857B3918}"/>
              </a:ext>
            </a:extLst>
          </p:cNvPr>
          <p:cNvSpPr txBox="1"/>
          <p:nvPr/>
        </p:nvSpPr>
        <p:spPr>
          <a:xfrm>
            <a:off x="5963619" y="3325450"/>
            <a:ext cx="4163606" cy="1696875"/>
          </a:xfrm>
          <a:prstGeom prst="rect">
            <a:avLst/>
          </a:prstGeom>
          <a:solidFill>
            <a:srgbClr val="F0FDC5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התם נמי, </a:t>
            </a:r>
          </a:p>
          <a:p>
            <a:r>
              <a:rPr lang="he-IL" dirty="0"/>
              <a:t>אגב </a:t>
            </a:r>
            <a:r>
              <a:rPr lang="he-IL" dirty="0" err="1"/>
              <a:t>דחשיבי</a:t>
            </a:r>
            <a:r>
              <a:rPr lang="he-IL" dirty="0"/>
              <a:t> משמושי ממשמש בהו, </a:t>
            </a:r>
          </a:p>
          <a:p>
            <a:r>
              <a:rPr lang="he-IL" dirty="0"/>
              <a:t>וכדרבי יצחק</a:t>
            </a:r>
          </a:p>
        </p:txBody>
      </p:sp>
      <p:pic>
        <p:nvPicPr>
          <p:cNvPr id="14" name="גרפיקה 13">
            <a:extLst>
              <a:ext uri="{FF2B5EF4-FFF2-40B4-BE49-F238E27FC236}">
                <a16:creationId xmlns:a16="http://schemas.microsoft.com/office/drawing/2014/main" id="{F77FEC4D-9127-7596-AB29-FDE63FEBFA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8329879">
            <a:off x="6778238" y="1399004"/>
            <a:ext cx="2746368" cy="2751229"/>
          </a:xfrm>
          <a:prstGeom prst="rect">
            <a:avLst/>
          </a:prstGeom>
        </p:spPr>
      </p:pic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0F9A526F-06FE-024E-FE08-4C02441352F0}"/>
              </a:ext>
            </a:extLst>
          </p:cNvPr>
          <p:cNvSpPr txBox="1"/>
          <p:nvPr/>
        </p:nvSpPr>
        <p:spPr>
          <a:xfrm>
            <a:off x="4415162" y="87447"/>
            <a:ext cx="3736260" cy="707886"/>
          </a:xfrm>
          <a:prstGeom prst="rect">
            <a:avLst/>
          </a:prstGeom>
          <a:solidFill>
            <a:srgbClr val="FFFF66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48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sz="2000" dirty="0"/>
              <a:t>(סימן </a:t>
            </a:r>
            <a:r>
              <a:rPr lang="he-IL" sz="2000" dirty="0" err="1"/>
              <a:t>פמג"</a:t>
            </a:r>
            <a:r>
              <a:rPr lang="he-IL" sz="4000" dirty="0" err="1"/>
              <a:t>ש</a:t>
            </a:r>
            <a:r>
              <a:rPr lang="he-IL" sz="2000" dirty="0"/>
              <a:t> </a:t>
            </a:r>
            <a:r>
              <a:rPr lang="he-IL" sz="2000" dirty="0" err="1"/>
              <a:t>ממקגט"י</a:t>
            </a:r>
            <a:r>
              <a:rPr lang="he-IL" sz="2000" dirty="0"/>
              <a:t> </a:t>
            </a:r>
            <a:r>
              <a:rPr lang="he-IL" sz="2000" dirty="0" err="1"/>
              <a:t>ככסע"ז</a:t>
            </a:r>
            <a:r>
              <a:rPr lang="he-IL" sz="2000" dirty="0"/>
              <a:t>) </a:t>
            </a:r>
          </a:p>
        </p:txBody>
      </p:sp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1FE78E5F-022F-25A5-0967-0ED7260FC352}"/>
              </a:ext>
            </a:extLst>
          </p:cNvPr>
          <p:cNvSpPr txBox="1"/>
          <p:nvPr/>
        </p:nvSpPr>
        <p:spPr>
          <a:xfrm>
            <a:off x="2308119" y="6401221"/>
            <a:ext cx="2438400" cy="36933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lumOff val="50000"/>
                  <a:tint val="66000"/>
                  <a:satMod val="160000"/>
                </a:schemeClr>
              </a:gs>
              <a:gs pos="50000">
                <a:schemeClr val="tx2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2">
                  <a:lumMod val="50000"/>
                  <a:lumOff val="5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he-IL" b="1" dirty="0">
                <a:latin typeface="Assistant" panose="00000500000000000000" pitchFamily="2" charset="-79"/>
                <a:cs typeface="Assistant" panose="00000500000000000000" pitchFamily="2" charset="-79"/>
              </a:rPr>
              <a:t>ורבא</a:t>
            </a:r>
            <a:r>
              <a:rPr lang="he-IL" dirty="0">
                <a:latin typeface="Assistant" panose="00000500000000000000" pitchFamily="2" charset="-79"/>
                <a:cs typeface="Assistant" panose="00000500000000000000" pitchFamily="2" charset="-79"/>
              </a:rPr>
              <a:t> אמר הוי </a:t>
            </a:r>
            <a:r>
              <a:rPr lang="he-IL" dirty="0" err="1">
                <a:latin typeface="Assistant" panose="00000500000000000000" pitchFamily="2" charset="-79"/>
                <a:cs typeface="Assistant" panose="00000500000000000000" pitchFamily="2" charset="-79"/>
              </a:rPr>
              <a:t>יאוש</a:t>
            </a:r>
            <a:r>
              <a:rPr lang="he-IL" dirty="0">
                <a:latin typeface="Assistant" panose="00000500000000000000" pitchFamily="2" charset="-79"/>
                <a:cs typeface="Assistant" panose="00000500000000000000" pitchFamily="2" charset="-79"/>
              </a:rPr>
              <a:t> </a:t>
            </a:r>
          </a:p>
        </p:txBody>
      </p:sp>
      <p:pic>
        <p:nvPicPr>
          <p:cNvPr id="17" name="תמונה 16">
            <a:extLst>
              <a:ext uri="{FF2B5EF4-FFF2-40B4-BE49-F238E27FC236}">
                <a16:creationId xmlns:a16="http://schemas.microsoft.com/office/drawing/2014/main" id="{5A27FE06-51BC-E721-C97F-A2DF2A801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8119" y="5835866"/>
            <a:ext cx="269927" cy="565355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2E8F5041-6FA9-40C8-45C6-0A194E67E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9369" y="5828912"/>
            <a:ext cx="269927" cy="565355"/>
          </a:xfrm>
          <a:prstGeom prst="rect">
            <a:avLst/>
          </a:prstGeom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6C28E0AC-4ED7-0D66-DDFB-B35FF7A430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0619" y="5835865"/>
            <a:ext cx="269927" cy="565355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6F6C1A6D-4984-C80A-361A-2762387060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1869" y="5835865"/>
            <a:ext cx="269927" cy="565355"/>
          </a:xfrm>
          <a:prstGeom prst="rect">
            <a:avLst/>
          </a:prstGeom>
        </p:spPr>
      </p:pic>
      <p:pic>
        <p:nvPicPr>
          <p:cNvPr id="21" name="תמונה 20" descr="תמונה שמכילה אדם, לבוש, פני אדם, בחוץ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30A0CF93-BF6C-715B-BB51-7092D3C410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119" y="2808854"/>
            <a:ext cx="1950993" cy="292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31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9" grpId="0" animBg="1"/>
      <p:bldP spid="11" grpId="0" animBg="1"/>
    </p:bld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8709</TotalTime>
  <Words>3551</Words>
  <Application>Microsoft Office PowerPoint</Application>
  <PresentationFormat>מסך רחב</PresentationFormat>
  <Paragraphs>430</Paragraphs>
  <Slides>44</Slides>
  <Notes>2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44</vt:i4>
      </vt:variant>
    </vt:vector>
  </HeadingPairs>
  <TitlesOfParts>
    <vt:vector size="51" baseType="lpstr">
      <vt:lpstr>Aptos</vt:lpstr>
      <vt:lpstr>Aptos Display</vt:lpstr>
      <vt:lpstr>Arial</vt:lpstr>
      <vt:lpstr>arimo</vt:lpstr>
      <vt:lpstr>Assistant</vt:lpstr>
      <vt:lpstr>Guttman Rashi</vt:lpstr>
      <vt:lpstr>ערכת נושא Office</vt:lpstr>
      <vt:lpstr>ייאוש שלא מדעת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ייאוש שלא מדעת -2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ייאוש שלא מדעת - 3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ייאוש שלא מדעת - 4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דוד מאיר בן זזון</dc:creator>
  <cp:lastModifiedBy>דוד מאיר בן זזון</cp:lastModifiedBy>
  <cp:revision>1</cp:revision>
  <dcterms:created xsi:type="dcterms:W3CDTF">2025-10-28T10:42:33Z</dcterms:created>
  <dcterms:modified xsi:type="dcterms:W3CDTF">2025-11-18T09:23:28Z</dcterms:modified>
</cp:coreProperties>
</file>